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71F2-C61C-454A-BB8A-3E2CFBF2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5DDC-CA18-463F-8DBF-0422A155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08A2-00AA-4AAD-9E67-3677FC5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9040-4CCA-4C17-824E-C897F04F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B99C-F99C-492C-B771-3DBFF773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782-7335-4106-84F6-D75AB42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9423-3496-47D1-9027-E90CA5E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5BF-2CFF-4FA8-982B-98A67F14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5D80-BFA2-4924-980D-03B3800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1523-1410-485F-A4BE-A8D9EAC2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8D5B-882D-4D7F-BCF0-02F829E4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7119F-05B7-45D8-BE91-8291F632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CB6C-E092-428E-9234-B7B4834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0BCB-051A-4ADA-9CF2-6A15563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035-7849-4532-A059-BE7DFAA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20E5-746E-439F-BED1-76A23B3D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2981-027A-4B92-B7FB-A7AADAF3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CCF2-29A6-405D-943B-687F33CA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7D97-331D-43AF-9E55-6A9D3D2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5836-5E54-4AC3-BA7F-E78F5CA4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4CB5-B2B3-45A1-BA7B-1841EBEE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A005-7840-440D-80F7-789FE755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BF55-13FA-475B-A7CD-31B55C5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15FE-856E-459C-8EF6-7CCE6EA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7918-3DA4-4CFE-9F59-AA716E90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6D8C-0CA5-476F-A55A-6516D21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CBBF-D19D-45F3-9C06-DB6FB88B1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F98A-F55E-4CB5-8881-7E716457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BDDD4-26D5-42A2-85D7-84E8C3EF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DAD-BE48-4D73-A891-2BB3E1A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BDB6-AE8C-4C2D-B226-50538EA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148-66B5-43C8-A678-37DDA963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ACD-B7C5-4E62-9C5F-AD63F73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E76A2-4524-449C-9D57-DC2D9646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1EFAE-C1E6-44D6-9ECB-551C07970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2639F-A18C-4477-85F9-0C8A5379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42B21-30F4-480A-90DC-BDC8253E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F514D-1115-45BC-A7A5-0C75424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8747E-9F64-43D7-B487-B21DCF33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95F-5308-47A5-9D12-17682588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F713-7270-4738-8CE9-123CA0B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5874-42E2-434D-9E2D-57AC4C24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41F9-3A87-4345-ABF3-D52C3C06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DDC9-FFD6-4D98-BE14-5FD886F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C78B-1071-4AA9-B13C-2802CE9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D0FD-2CA4-493E-96F7-0E2150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7FD-2935-49A6-8E1B-5C4053FA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1B33-347A-41F7-90EC-45436EB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1A8A-8835-450A-8FC6-0E9ADD4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98D-8C2D-4CB8-89A0-69E638D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81AB-EAFF-4184-8961-2D770B9D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C287-7355-4158-BFCD-7C5AE74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7195-AA9F-4BF0-9472-3F6CA16C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C972-4351-4229-A2B9-87EB4A79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A312-2248-4C32-9AA0-44B60CE5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E3BA-285D-4417-A60D-BCCE424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F200-C8CE-4574-8037-F41237B2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4470-28CE-43CC-86AB-55E164FF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56AD-A127-4B29-BA55-7B96D86A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6C27-FB6B-460E-A044-A516D6B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31D2-A379-43E5-A8A3-EF3258865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B6AF7-539C-42E5-BC01-035BFF7205E2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E76A-84A7-4B2C-91B1-8EE6BE61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711B-90C5-4550-9B3D-9CEA9B4C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60F15-6436-4442-9EBC-3966CAC2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V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273-0E14-49E2-B7A3-FC1C997B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F2DC6-BE9F-477B-94C8-C21166F0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7" y="1690688"/>
            <a:ext cx="5000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D36-1499-4207-9FA0-FC175F12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77B04-0CCC-4A25-AF03-8E0C627A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04" y="1523622"/>
            <a:ext cx="9196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5B4C-9477-4C42-B20F-2FAFEAA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2CBE7-0D49-4553-BE53-ACF2B3D2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648"/>
            <a:ext cx="9239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5964-049D-4AF6-A03B-155FBB1B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21C-115F-4DBF-9274-41A6A7AA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8"/>
          </a:xfrm>
        </p:spPr>
        <p:txBody>
          <a:bodyPr/>
          <a:lstStyle/>
          <a:p>
            <a:r>
              <a:rPr lang="en-US" dirty="0"/>
              <a:t>set up a user registration and authorization system so people can register an account and log in and out.</a:t>
            </a:r>
          </a:p>
          <a:p>
            <a:r>
              <a:rPr lang="en-US" dirty="0"/>
              <a:t> create a new app to contain all the functionality related to working with users.</a:t>
            </a:r>
          </a:p>
          <a:p>
            <a:r>
              <a:rPr lang="en-US" dirty="0"/>
              <a:t>use the default user authentication system included with Django to do as much of the work as possible.</a:t>
            </a:r>
          </a:p>
          <a:p>
            <a:r>
              <a:rPr lang="en-US" dirty="0"/>
              <a:t>modify the Topic model slightly so every topic belongs to a certain user.</a:t>
            </a:r>
          </a:p>
        </p:txBody>
      </p:sp>
    </p:spTree>
    <p:extLst>
      <p:ext uri="{BB962C8B-B14F-4D97-AF65-F5344CB8AC3E}">
        <p14:creationId xmlns:p14="http://schemas.microsoft.com/office/powerpoint/2010/main" val="12306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104-EBF3-4BF4-A8A6-48B0164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2C1B-C159-42B4-99C8-795CE9E3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app called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create a file structure similar to </a:t>
            </a:r>
            <a:r>
              <a:rPr lang="en-US" dirty="0" err="1"/>
              <a:t>learning_logs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14EE9-44FF-4C94-9813-9A73A2D0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62" y="2439011"/>
            <a:ext cx="4258698" cy="908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85ABA-DC20-4742-9223-EAD608EB4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62" y="4498466"/>
            <a:ext cx="1772830" cy="19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new app to the settings.py file so it is included in the project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306B9-8790-4C44-8639-6C45973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6641"/>
            <a:ext cx="4199857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the URLs from users</a:t>
            </a:r>
          </a:p>
          <a:p>
            <a:r>
              <a:rPr lang="en-US" dirty="0"/>
              <a:t>modify the </a:t>
            </a:r>
            <a:r>
              <a:rPr lang="en-US" b="1" dirty="0"/>
              <a:t>root</a:t>
            </a:r>
            <a:r>
              <a:rPr lang="en-US" dirty="0"/>
              <a:t> </a:t>
            </a:r>
            <a:r>
              <a:rPr lang="en-US" i="1" dirty="0"/>
              <a:t>urls.py</a:t>
            </a:r>
            <a:r>
              <a:rPr lang="en-US" dirty="0"/>
              <a:t> file to point to the </a:t>
            </a:r>
            <a:r>
              <a:rPr lang="en-US" i="1" dirty="0"/>
              <a:t>urls.py </a:t>
            </a:r>
            <a:r>
              <a:rPr lang="en-US" dirty="0"/>
              <a:t>file in the users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include any URL that starts with the word </a:t>
            </a:r>
            <a:r>
              <a:rPr lang="en-US" b="1" dirty="0"/>
              <a:t>users</a:t>
            </a:r>
            <a:r>
              <a:rPr lang="en-US" dirty="0"/>
              <a:t>. </a:t>
            </a:r>
          </a:p>
          <a:p>
            <a:r>
              <a:rPr lang="en-US" dirty="0"/>
              <a:t>such as  http://localhost:8000/users/login/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29A7-B530-4EBE-A480-5B6FB60D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1" y="3118433"/>
            <a:ext cx="6582550" cy="1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</a:t>
            </a:r>
            <a:r>
              <a:rPr lang="en-US" b="1" dirty="0"/>
              <a:t>urls.py </a:t>
            </a:r>
            <a:r>
              <a:rPr lang="en-US" dirty="0"/>
              <a:t>file in the directory </a:t>
            </a:r>
            <a:r>
              <a:rPr lang="en-US" b="1" dirty="0" err="1"/>
              <a:t>learning_log</a:t>
            </a:r>
            <a:r>
              <a:rPr lang="en-US" b="1" dirty="0"/>
              <a:t>/users/</a:t>
            </a:r>
          </a:p>
          <a:p>
            <a:r>
              <a:rPr lang="en-US" dirty="0"/>
              <a:t>Use the default login view that comes with Django</a:t>
            </a:r>
          </a:p>
          <a:p>
            <a:r>
              <a:rPr lang="en-US" dirty="0"/>
              <a:t>default URLs include named URL patterns, such as 'login' and 'logout’</a:t>
            </a:r>
          </a:p>
          <a:p>
            <a:r>
              <a:rPr lang="en-US" dirty="0"/>
              <a:t>The login page’s pattern matches the URL </a:t>
            </a:r>
            <a:r>
              <a:rPr lang="en-US" i="1" dirty="0"/>
              <a:t>http://localhost:8000/users/login/ </a:t>
            </a:r>
          </a:p>
          <a:p>
            <a:r>
              <a:rPr lang="en-US" dirty="0"/>
              <a:t> When Django reads this URL, the word </a:t>
            </a:r>
            <a:r>
              <a:rPr lang="en-US" b="1" dirty="0"/>
              <a:t>users</a:t>
            </a:r>
            <a:r>
              <a:rPr lang="en-US" dirty="0"/>
              <a:t> tells Django to look in users/urls.py, and login tells it to send requests to Django’s default login view.</a:t>
            </a:r>
          </a:p>
        </p:txBody>
      </p:sp>
    </p:spTree>
    <p:extLst>
      <p:ext uri="{BB962C8B-B14F-4D97-AF65-F5344CB8AC3E}">
        <p14:creationId xmlns:p14="http://schemas.microsoft.com/office/powerpoint/2010/main" val="180366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70489-DF53-4823-9852-6F44C631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0" y="1690688"/>
            <a:ext cx="8982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a view since we will use Django’s default view function  for the login</a:t>
            </a:r>
          </a:p>
          <a:p>
            <a:r>
              <a:rPr lang="en-US" dirty="0"/>
              <a:t> we still need to provide a template for the page</a:t>
            </a:r>
          </a:p>
          <a:p>
            <a:r>
              <a:rPr lang="en-US" dirty="0"/>
              <a:t>The default authentication views look for templates inside a folder called </a:t>
            </a:r>
            <a:r>
              <a:rPr lang="en-US" b="1" dirty="0"/>
              <a:t>registration</a:t>
            </a:r>
          </a:p>
          <a:p>
            <a:r>
              <a:rPr lang="en-US" dirty="0"/>
              <a:t>Inside the </a:t>
            </a:r>
            <a:r>
              <a:rPr lang="en-US" dirty="0" err="1"/>
              <a:t>learning_log</a:t>
            </a:r>
            <a:r>
              <a:rPr lang="en-US" dirty="0"/>
              <a:t>/users/ directory, make a directory called </a:t>
            </a:r>
            <a:r>
              <a:rPr lang="en-US" b="1" dirty="0"/>
              <a:t>templates</a:t>
            </a:r>
            <a:r>
              <a:rPr lang="en-US" dirty="0"/>
              <a:t>; inside that, make another directory called </a:t>
            </a:r>
            <a:r>
              <a:rPr lang="en-US" b="1" dirty="0"/>
              <a:t>registration</a:t>
            </a:r>
          </a:p>
          <a:p>
            <a:r>
              <a:rPr lang="en-US" dirty="0"/>
              <a:t>Create a file called </a:t>
            </a:r>
            <a:r>
              <a:rPr lang="en-US" i="1" dirty="0"/>
              <a:t>login.html </a:t>
            </a:r>
            <a:r>
              <a:rPr lang="en-US" dirty="0"/>
              <a:t>inside the registration folder</a:t>
            </a:r>
          </a:p>
        </p:txBody>
      </p:sp>
    </p:spTree>
    <p:extLst>
      <p:ext uri="{BB962C8B-B14F-4D97-AF65-F5344CB8AC3E}">
        <p14:creationId xmlns:p14="http://schemas.microsoft.com/office/powerpoint/2010/main" val="3376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231E-103D-4FEB-8BAB-FFF35B67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91349-D586-49EC-9AAB-179B83E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92" y="1757362"/>
            <a:ext cx="9115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r>
              <a:rPr lang="en-US" dirty="0"/>
              <a:t>The Login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39D1-4629-4E77-812A-5BE21DF1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963"/>
            <a:ext cx="9673206" cy="54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5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2CA-9302-4907-BD67-7FAD160C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8BD6-3896-4B1D-B051-89125192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the login link to base.html so it appears on every page</a:t>
            </a:r>
          </a:p>
          <a:p>
            <a:r>
              <a:rPr lang="en-US" dirty="0"/>
              <a:t>login link should only appear if user is not logged in so use </a:t>
            </a:r>
            <a:r>
              <a:rPr lang="en-US" b="1" dirty="0"/>
              <a:t>if</a:t>
            </a:r>
            <a:r>
              <a:rPr lang="en-US" dirty="0"/>
              <a:t>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7CE14-F884-4E6D-A72E-4F4D1CD8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8" y="2854325"/>
            <a:ext cx="6848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1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0149-2C64-43DA-97EB-0084E0F2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569-12FD-4FAD-8678-414EC90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out as admin – go to the admin page and make sure you are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5B80C-616A-4398-9312-BA5791E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06" y="2866326"/>
            <a:ext cx="548640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07ABD9-C5C8-4A1F-B5DD-F1241D6C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05" y="4624388"/>
            <a:ext cx="2628551" cy="181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D9603-3799-408C-AB0E-14DA8967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38" y="5167313"/>
            <a:ext cx="5724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F107-F24E-4C47-9874-5A619525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133-D715-4151-862F-D7E8D5F8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 a way for users to log out</a:t>
            </a:r>
          </a:p>
          <a:p>
            <a:r>
              <a:rPr lang="en-US" dirty="0"/>
              <a:t>put a link in </a:t>
            </a:r>
            <a:r>
              <a:rPr lang="en-US" i="1" dirty="0"/>
              <a:t>base.html </a:t>
            </a:r>
            <a:r>
              <a:rPr lang="en-US" dirty="0"/>
              <a:t>that logs out users; when they click this link, they’ll go to a page confirming that they’ve been logged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29E07-B23A-4659-83B4-5193C608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45" y="3588259"/>
            <a:ext cx="7350863" cy="12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456F-0ADF-4031-8071-F94434D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Logout Confirmation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96E-D6F0-43C1-87CE-9D0B5228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Django view will render a page called </a:t>
            </a:r>
            <a:r>
              <a:rPr lang="en-US" i="1" dirty="0"/>
              <a:t>logged_out.html. </a:t>
            </a:r>
            <a:endParaRPr lang="en-US" dirty="0"/>
          </a:p>
          <a:p>
            <a:r>
              <a:rPr lang="en-US" dirty="0"/>
              <a:t>Create a file called </a:t>
            </a:r>
            <a:r>
              <a:rPr lang="en-US" i="1" dirty="0"/>
              <a:t>logged_out.html </a:t>
            </a:r>
            <a:r>
              <a:rPr lang="en-US" dirty="0"/>
              <a:t>in the same directory where you created </a:t>
            </a:r>
            <a:r>
              <a:rPr lang="en-US" i="1" dirty="0"/>
              <a:t>login.html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B41F-BBAE-4542-8391-7870122E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2" y="3252831"/>
            <a:ext cx="6314596" cy="183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53D14-5E70-4746-B1D4-40AD05F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2" y="5359400"/>
            <a:ext cx="55054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85413-EB1D-474D-8B47-23C451A5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416" y="5310188"/>
            <a:ext cx="3726264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491-DC87-424B-B89C-1557FD4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AB92-53EF-4986-AC03-FA8C5DFE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497" cy="4351338"/>
          </a:xfrm>
        </p:spPr>
        <p:txBody>
          <a:bodyPr/>
          <a:lstStyle/>
          <a:p>
            <a:r>
              <a:rPr lang="en-US" dirty="0"/>
              <a:t>use Django’s default </a:t>
            </a:r>
            <a:r>
              <a:rPr lang="en-US" b="1" dirty="0" err="1"/>
              <a:t>UserCreationForm</a:t>
            </a:r>
            <a:r>
              <a:rPr lang="en-US" dirty="0"/>
              <a:t> but write our own view function and template</a:t>
            </a:r>
          </a:p>
          <a:p>
            <a:r>
              <a:rPr lang="en-US" dirty="0"/>
              <a:t>add the URL to the </a:t>
            </a:r>
            <a:r>
              <a:rPr lang="en-US" i="1" dirty="0"/>
              <a:t>urls.py </a:t>
            </a:r>
            <a:r>
              <a:rPr lang="en-US" dirty="0"/>
              <a:t>file (don’t forget the import statement line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B4C27-7934-434E-AB9A-F6F6909B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0" y="3322303"/>
            <a:ext cx="7916069" cy="31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9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E7B8-DE0A-494C-BBEE-3410C3CE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0F6B-EC3C-49CD-8929-A637A29E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Django’s default registration form, but we still need our own view and template</a:t>
            </a:r>
          </a:p>
          <a:p>
            <a:r>
              <a:rPr lang="en-US" dirty="0"/>
              <a:t>Based on the urls.py file, the function name will be </a:t>
            </a:r>
            <a:r>
              <a:rPr lang="en-US" b="1" dirty="0"/>
              <a:t>register</a:t>
            </a:r>
            <a:r>
              <a:rPr lang="en-US" dirty="0"/>
              <a:t> and it will resolve to the </a:t>
            </a:r>
            <a:r>
              <a:rPr lang="en-US" dirty="0" err="1"/>
              <a:t>url</a:t>
            </a:r>
            <a:r>
              <a:rPr lang="en-US" dirty="0"/>
              <a:t> - </a:t>
            </a:r>
            <a:r>
              <a:rPr lang="en-US" i="1" dirty="0"/>
              <a:t>http://localhost:8000/users/register/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323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90FF-1707-4298-B3C7-AC8AAF3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register() 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9EC0-F001-4A39-BBB2-C9FC02AB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register() view function needs to display a blank registration form when the registration page is first requested</a:t>
            </a:r>
          </a:p>
          <a:p>
            <a:r>
              <a:rPr lang="en-US" dirty="0"/>
              <a:t>process completed registration forms when they’re submitted</a:t>
            </a:r>
          </a:p>
          <a:p>
            <a:r>
              <a:rPr lang="en-US" dirty="0"/>
              <a:t>If registration is successful, then the user should be automatically logged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24C-79BD-4ED9-9070-EA2CB1DF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55"/>
            <a:ext cx="10515600" cy="933170"/>
          </a:xfrm>
        </p:spPr>
        <p:txBody>
          <a:bodyPr>
            <a:normAutofit/>
          </a:bodyPr>
          <a:lstStyle/>
          <a:p>
            <a:r>
              <a:rPr lang="en-US" dirty="0"/>
              <a:t>The register() View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7E84-F2B2-4D37-928F-8F591DAA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8" y="879251"/>
            <a:ext cx="7287573" cy="58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032-7BCB-497A-9C27-B5A89A09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35"/>
            <a:ext cx="10515600" cy="1132515"/>
          </a:xfrm>
        </p:spPr>
        <p:txBody>
          <a:bodyPr/>
          <a:lstStyle/>
          <a:p>
            <a:r>
              <a:rPr lang="en-US" dirty="0"/>
              <a:t>The register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A2F8C-551D-484D-8194-783EA93DA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14" y="1362366"/>
            <a:ext cx="8267725" cy="48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783-3F3E-4EEE-8CBC-15169DD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URL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83843-5798-4C3F-AB19-5CADAFF8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25797-0A39-46F1-A9A2-C437C9E0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4" y="1825624"/>
            <a:ext cx="9634200" cy="12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4605-F25E-4DEA-AD47-F6D1057E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Registration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A375-4F5C-4815-9DCD-6FB0FA60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the registration page link to any user who isn’t currently logged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C6BF-704E-4728-9B42-DED9FB2C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30" y="2962887"/>
            <a:ext cx="6591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813-E902-4C13-902C-9099494B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/>
          <a:lstStyle/>
          <a:p>
            <a:r>
              <a:rPr lang="en-US" dirty="0"/>
              <a:t>Test it out!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28749-3BD5-4CC0-A7E1-A120F2122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24" y="1483109"/>
            <a:ext cx="7525339" cy="33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2048-B250-4729-9006-F545ADE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1CD6C-67A5-482D-A9B5-377480E4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559"/>
            <a:ext cx="10185171" cy="46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8616-EBF7-4A2E-8866-56CC30C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E5912-6F76-4930-9F7B-595E136A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7176"/>
            <a:ext cx="10393298" cy="4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B93-6422-4F93-A675-05F8C918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the </a:t>
            </a:r>
            <a:r>
              <a:rPr lang="en-US" dirty="0" err="1"/>
              <a:t>new_entry</a:t>
            </a:r>
            <a:r>
              <a:rPr lang="en-US" dirty="0"/>
              <a:t>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28B-C1EC-4D55-BFDA-CFF0266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a link to the </a:t>
            </a:r>
            <a:r>
              <a:rPr lang="en-US" dirty="0" err="1"/>
              <a:t>new_entry</a:t>
            </a:r>
            <a:r>
              <a:rPr lang="en-US" dirty="0"/>
              <a:t> page from each topic page in the topic template: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1A9F-1BA1-4A4D-A61A-AC890A6E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" y="2979403"/>
            <a:ext cx="8915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C14-B636-4D97-A7C0-5499034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DD1B-18B4-489F-A821-5B24B8AA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71" y="1992086"/>
            <a:ext cx="7038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E841-2C6E-4361-9B98-568AAB0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E78F-435C-4B80-B9EF-4D5F0599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() View Function</a:t>
            </a:r>
          </a:p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Template</a:t>
            </a:r>
          </a:p>
          <a:p>
            <a:r>
              <a:rPr lang="en-US" dirty="0"/>
              <a:t>Linking to the </a:t>
            </a:r>
            <a:r>
              <a:rPr lang="en-US" dirty="0" err="1"/>
              <a:t>edit_entry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526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C6CD-E9A8-4F4B-B03E-518AD31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edit_entry</a:t>
            </a:r>
            <a:r>
              <a:rPr lang="en-US" dirty="0"/>
              <a:t> URL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40E019-12DC-44E4-9AB0-EC75A074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326"/>
            <a:ext cx="80295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735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Web Application</vt:lpstr>
      <vt:lpstr>Create the form</vt:lpstr>
      <vt:lpstr>Define the URL</vt:lpstr>
      <vt:lpstr>Define the Function</vt:lpstr>
      <vt:lpstr>Define the Template</vt:lpstr>
      <vt:lpstr>Linking to the new_entry Page</vt:lpstr>
      <vt:lpstr>New Entry</vt:lpstr>
      <vt:lpstr>Editing Entries</vt:lpstr>
      <vt:lpstr>The edit_entry URL</vt:lpstr>
      <vt:lpstr>The edit_entry() View Function</vt:lpstr>
      <vt:lpstr>The edit_entry Template</vt:lpstr>
      <vt:lpstr>Linking to the edit_entry Page</vt:lpstr>
      <vt:lpstr>Setting Up User Accounts</vt:lpstr>
      <vt:lpstr>Setting Up User Accounts</vt:lpstr>
      <vt:lpstr>Setting Up User Accounts</vt:lpstr>
      <vt:lpstr>Setting Up User Accounts</vt:lpstr>
      <vt:lpstr>The Login Page</vt:lpstr>
      <vt:lpstr>The Login URL</vt:lpstr>
      <vt:lpstr>The Login Template</vt:lpstr>
      <vt:lpstr>The Login Template</vt:lpstr>
      <vt:lpstr>Linking to the Login Page</vt:lpstr>
      <vt:lpstr>Test it out!</vt:lpstr>
      <vt:lpstr>Logging Out</vt:lpstr>
      <vt:lpstr>The Logout Confirmation Page</vt:lpstr>
      <vt:lpstr>The Registration Page</vt:lpstr>
      <vt:lpstr>The Registration Page</vt:lpstr>
      <vt:lpstr>The register() View Function</vt:lpstr>
      <vt:lpstr>The register() View Function</vt:lpstr>
      <vt:lpstr>The register Template</vt:lpstr>
      <vt:lpstr>Linking to the Registration Page</vt:lpstr>
      <vt:lpstr>Test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Bhojwani, Johnny</cp:lastModifiedBy>
  <cp:revision>22</cp:revision>
  <dcterms:created xsi:type="dcterms:W3CDTF">2020-04-22T01:47:27Z</dcterms:created>
  <dcterms:modified xsi:type="dcterms:W3CDTF">2020-04-29T05:27:02Z</dcterms:modified>
</cp:coreProperties>
</file>