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天商推荐系统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推荐算法分类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基于商品内容推荐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 smtClean="0"/>
              <a:t>商品相似度</a:t>
            </a:r>
            <a:endParaRPr lang="en-US" altLang="zh-CN" sz="2400" dirty="0" smtClean="0"/>
          </a:p>
          <a:p>
            <a:r>
              <a:rPr lang="zh-CN" altLang="en-US" dirty="0" smtClean="0"/>
              <a:t>基于商品的协同过滤推荐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 smtClean="0"/>
              <a:t>通过用户对不同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的评分来评测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之间的相似性</a:t>
            </a:r>
            <a:endParaRPr lang="en-US" altLang="zh-CN" sz="2400" dirty="0" smtClean="0"/>
          </a:p>
          <a:p>
            <a:r>
              <a:rPr lang="zh-CN" altLang="en-US" dirty="0" smtClean="0"/>
              <a:t>基于用户的协同过滤推荐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 smtClean="0"/>
              <a:t>通过不同用户对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的评分来评测用户之间的相似性</a:t>
            </a:r>
            <a:endParaRPr lang="en-US" altLang="zh-CN" sz="2400" dirty="0" smtClean="0"/>
          </a:p>
          <a:p>
            <a:r>
              <a:rPr lang="zh-CN" altLang="en-US" dirty="0" smtClean="0"/>
              <a:t>其他算法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sz="2600" dirty="0" smtClean="0"/>
              <a:t>Slope One</a:t>
            </a:r>
            <a:r>
              <a:rPr lang="zh-CN" altLang="en-US" sz="2600" dirty="0" smtClean="0"/>
              <a:t>、聚类算法、关联规则算法</a:t>
            </a:r>
            <a:r>
              <a:rPr lang="en-US" altLang="zh-CN" sz="2600" dirty="0" smtClean="0"/>
              <a:t>…..</a:t>
            </a:r>
          </a:p>
          <a:p>
            <a:r>
              <a:rPr lang="zh-CN" altLang="en-US" dirty="0" smtClean="0"/>
              <a:t>组合算法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内容推荐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800" dirty="0" smtClean="0"/>
              <a:t>需收集所有商品数据，根据商品属性相似度计算商品间相似度</a:t>
            </a:r>
            <a:endParaRPr lang="en-US" altLang="zh-CN" sz="2800" dirty="0" smtClean="0"/>
          </a:p>
          <a:p>
            <a:r>
              <a:rPr lang="zh-CN" altLang="en-US" dirty="0" smtClean="0"/>
              <a:t>协同过滤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800" dirty="0" smtClean="0"/>
              <a:t>需要用户行为数据，如用户浏览、用户收藏、用户购物车、用户购买、用户评分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基于商品内容推荐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家具行业商品关键属性与相似度占比</a:t>
            </a:r>
            <a:endParaRPr lang="en-US" altLang="zh-CN" dirty="0" smtClean="0"/>
          </a:p>
          <a:p>
            <a:pPr>
              <a:buNone/>
            </a:pPr>
            <a:r>
              <a:rPr lang="zh-CN" altLang="en-US" sz="2900" dirty="0" smtClean="0"/>
              <a:t>商品分类	</a:t>
            </a:r>
            <a:r>
              <a:rPr lang="en-US" altLang="zh-CN" sz="2900" dirty="0" smtClean="0"/>
              <a:t>-------30</a:t>
            </a:r>
          </a:p>
          <a:p>
            <a:pPr>
              <a:buNone/>
            </a:pPr>
            <a:r>
              <a:rPr lang="zh-CN" altLang="en-US" sz="2900" dirty="0" smtClean="0"/>
              <a:t>商品名称	</a:t>
            </a:r>
            <a:r>
              <a:rPr lang="en-US" altLang="zh-CN" sz="2900" dirty="0" smtClean="0"/>
              <a:t>-------20</a:t>
            </a:r>
          </a:p>
          <a:p>
            <a:pPr>
              <a:buNone/>
            </a:pPr>
            <a:r>
              <a:rPr lang="zh-CN" altLang="en-US" sz="2900" dirty="0" smtClean="0"/>
              <a:t>商品详细	</a:t>
            </a:r>
            <a:r>
              <a:rPr lang="en-US" altLang="zh-CN" sz="2900" dirty="0" smtClean="0"/>
              <a:t>-------15</a:t>
            </a:r>
          </a:p>
          <a:p>
            <a:pPr>
              <a:buNone/>
            </a:pPr>
            <a:r>
              <a:rPr lang="zh-CN" altLang="en-US" sz="2900" dirty="0" smtClean="0"/>
              <a:t>品牌		</a:t>
            </a:r>
            <a:r>
              <a:rPr lang="en-US" altLang="zh-CN" sz="2900" dirty="0" smtClean="0"/>
              <a:t>-------10</a:t>
            </a:r>
          </a:p>
          <a:p>
            <a:pPr>
              <a:buNone/>
            </a:pPr>
            <a:r>
              <a:rPr lang="zh-CN" altLang="en-US" sz="2900" dirty="0" smtClean="0"/>
              <a:t>商品型号	</a:t>
            </a:r>
            <a:r>
              <a:rPr lang="en-US" altLang="zh-CN" sz="2900" dirty="0" smtClean="0"/>
              <a:t>-------5</a:t>
            </a:r>
          </a:p>
          <a:p>
            <a:pPr>
              <a:buNone/>
            </a:pPr>
            <a:r>
              <a:rPr lang="zh-CN" altLang="en-US" sz="2900" dirty="0" smtClean="0"/>
              <a:t>材质		</a:t>
            </a:r>
            <a:r>
              <a:rPr lang="en-US" altLang="zh-CN" sz="2900" dirty="0" smtClean="0"/>
              <a:t>-------3</a:t>
            </a:r>
          </a:p>
          <a:p>
            <a:pPr>
              <a:buNone/>
            </a:pPr>
            <a:r>
              <a:rPr lang="zh-CN" altLang="en-US" sz="2900" dirty="0" smtClean="0"/>
              <a:t>规格		</a:t>
            </a:r>
            <a:r>
              <a:rPr lang="en-US" altLang="zh-CN" sz="2900" dirty="0" smtClean="0"/>
              <a:t>-------3</a:t>
            </a:r>
          </a:p>
          <a:p>
            <a:pPr>
              <a:buNone/>
            </a:pPr>
            <a:r>
              <a:rPr lang="zh-CN" altLang="en-US" sz="2900" dirty="0" smtClean="0"/>
              <a:t>颜色		</a:t>
            </a:r>
            <a:r>
              <a:rPr lang="en-US" altLang="zh-CN" sz="2900" dirty="0" smtClean="0"/>
              <a:t>-------3</a:t>
            </a:r>
          </a:p>
          <a:p>
            <a:pPr>
              <a:buNone/>
            </a:pPr>
            <a:r>
              <a:rPr lang="zh-CN" altLang="en-US" sz="2900" dirty="0" smtClean="0"/>
              <a:t>适用房间	</a:t>
            </a:r>
            <a:r>
              <a:rPr lang="en-US" altLang="zh-CN" sz="2900" dirty="0" smtClean="0"/>
              <a:t>-------3</a:t>
            </a:r>
          </a:p>
          <a:p>
            <a:pPr>
              <a:buNone/>
            </a:pPr>
            <a:r>
              <a:rPr lang="zh-CN" altLang="en-US" sz="2900" dirty="0" smtClean="0"/>
              <a:t>销售价	</a:t>
            </a:r>
            <a:r>
              <a:rPr lang="en-US" altLang="zh-CN" sz="2900" dirty="0" smtClean="0"/>
              <a:t>	-------2</a:t>
            </a:r>
          </a:p>
          <a:p>
            <a:pPr>
              <a:buNone/>
            </a:pPr>
            <a:r>
              <a:rPr lang="zh-CN" altLang="en-US" sz="2900" dirty="0" smtClean="0"/>
              <a:t>风格		</a:t>
            </a:r>
            <a:r>
              <a:rPr lang="en-US" altLang="zh-CN" sz="2900" dirty="0" smtClean="0"/>
              <a:t>-------2</a:t>
            </a:r>
          </a:p>
          <a:p>
            <a:pPr>
              <a:buNone/>
            </a:pPr>
            <a:r>
              <a:rPr lang="zh-CN" altLang="en-US" sz="2900" dirty="0" smtClean="0"/>
              <a:t>产地		</a:t>
            </a:r>
            <a:r>
              <a:rPr lang="en-US" altLang="zh-CN" sz="2900" dirty="0" smtClean="0"/>
              <a:t>-------1</a:t>
            </a:r>
          </a:p>
          <a:p>
            <a:pPr>
              <a:buNone/>
            </a:pPr>
            <a:r>
              <a:rPr lang="zh-CN" altLang="en-US" sz="2900" dirty="0" smtClean="0"/>
              <a:t>是否易碎	</a:t>
            </a:r>
            <a:r>
              <a:rPr lang="en-US" altLang="zh-CN" sz="2900" dirty="0" smtClean="0"/>
              <a:t>-------1</a:t>
            </a:r>
          </a:p>
          <a:p>
            <a:pPr>
              <a:buNone/>
            </a:pPr>
            <a:r>
              <a:rPr lang="zh-CN" altLang="en-US" sz="2900" dirty="0" smtClean="0"/>
              <a:t>配送方式	</a:t>
            </a:r>
            <a:r>
              <a:rPr lang="en-US" altLang="zh-CN" sz="2900" dirty="0" smtClean="0"/>
              <a:t>-------1</a:t>
            </a:r>
          </a:p>
          <a:p>
            <a:pPr>
              <a:buNone/>
            </a:pPr>
            <a:r>
              <a:rPr lang="zh-CN" altLang="en-US" sz="2900" dirty="0" smtClean="0"/>
              <a:t>包装方式	</a:t>
            </a:r>
            <a:r>
              <a:rPr lang="en-US" altLang="zh-CN" sz="2900" dirty="0" smtClean="0"/>
              <a:t>-------1</a:t>
            </a:r>
            <a:endParaRPr lang="zh-CN" altLang="en-US" sz="2900" dirty="0"/>
          </a:p>
        </p:txBody>
      </p:sp>
      <p:sp>
        <p:nvSpPr>
          <p:cNvPr id="4" name="圆角矩形 3"/>
          <p:cNvSpPr/>
          <p:nvPr/>
        </p:nvSpPr>
        <p:spPr>
          <a:xfrm>
            <a:off x="4071934" y="3071810"/>
            <a:ext cx="4357718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分类按级别、文本用分词、常量全</a:t>
            </a:r>
            <a:r>
              <a:rPr lang="zh-CN" altLang="en-US" sz="2400" dirty="0" smtClean="0"/>
              <a:t>匹配（分类、品牌相似度、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用户点击反馈、购买情况、（地区、时间、人群））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基于商品内容推荐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流程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计算商品相似度（增量</a:t>
            </a:r>
            <a:r>
              <a:rPr lang="en-US" altLang="zh-CN" dirty="0" smtClean="0"/>
              <a:t>\</a:t>
            </a:r>
            <a:r>
              <a:rPr lang="zh-CN" altLang="en-US" dirty="0" smtClean="0"/>
              <a:t>全量）</a:t>
            </a:r>
            <a:r>
              <a:rPr lang="en-US" altLang="zh-CN" dirty="0" smtClean="0"/>
              <a:t> =&gt; </a:t>
            </a:r>
            <a:r>
              <a:rPr lang="zh-CN" altLang="en-US" dirty="0" smtClean="0"/>
              <a:t>持久化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取出目标商品相似度前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位推荐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需考虑的问题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如何分布式计算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大数据量如何提高效率提取前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收集用户行为数据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UV</a:t>
            </a:r>
          </a:p>
          <a:p>
            <a:r>
              <a:rPr lang="zh-CN" altLang="en-US" dirty="0" smtClean="0"/>
              <a:t>商品浏览</a:t>
            </a:r>
            <a:endParaRPr lang="en-US" altLang="zh-CN" dirty="0" smtClean="0"/>
          </a:p>
          <a:p>
            <a:r>
              <a:rPr lang="zh-CN" altLang="en-US" dirty="0" smtClean="0"/>
              <a:t>商品收藏</a:t>
            </a:r>
            <a:endParaRPr lang="en-US" altLang="zh-CN" dirty="0" smtClean="0"/>
          </a:p>
          <a:p>
            <a:r>
              <a:rPr lang="zh-CN" altLang="en-US" dirty="0" smtClean="0"/>
              <a:t>加入购物车</a:t>
            </a:r>
            <a:endParaRPr lang="en-US" altLang="zh-CN" dirty="0" smtClean="0"/>
          </a:p>
          <a:p>
            <a:r>
              <a:rPr lang="zh-CN" altLang="en-US" dirty="0" smtClean="0"/>
              <a:t>用户购买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全方位推荐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看了还看了</a:t>
            </a:r>
            <a:endParaRPr lang="en-US" altLang="zh-CN" dirty="0" smtClean="0"/>
          </a:p>
          <a:p>
            <a:r>
              <a:rPr lang="zh-CN" altLang="en-US" dirty="0" smtClean="0"/>
              <a:t>买了也买了</a:t>
            </a:r>
            <a:endParaRPr lang="en-US" altLang="zh-CN" dirty="0" smtClean="0"/>
          </a:p>
          <a:p>
            <a:r>
              <a:rPr lang="zh-CN" altLang="en-US" dirty="0" smtClean="0"/>
              <a:t>经常一起买</a:t>
            </a:r>
            <a:endParaRPr lang="en-US" altLang="zh-CN" dirty="0" smtClean="0"/>
          </a:p>
          <a:p>
            <a:r>
              <a:rPr lang="zh-CN" altLang="en-US" dirty="0" smtClean="0"/>
              <a:t>浏览该商品最终买了</a:t>
            </a:r>
            <a:endParaRPr lang="en-US" altLang="zh-CN" dirty="0" smtClean="0"/>
          </a:p>
          <a:p>
            <a:r>
              <a:rPr lang="zh-CN" altLang="en-US" dirty="0" smtClean="0"/>
              <a:t>猜你喜欢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使用技术框架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Spring\spring-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</a:p>
          <a:p>
            <a:r>
              <a:rPr lang="en-US" altLang="zh-CN" dirty="0" smtClean="0"/>
              <a:t>Mahout(</a:t>
            </a:r>
            <a:r>
              <a:rPr lang="zh-CN" altLang="en-US" dirty="0" smtClean="0"/>
              <a:t>待定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216</TotalTime>
  <Words>171</Words>
  <PresentationFormat>全屏显示(4:3)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暗香扑面</vt:lpstr>
      <vt:lpstr>天商推荐系统</vt:lpstr>
      <vt:lpstr>推荐算法分类</vt:lpstr>
      <vt:lpstr>基础数据</vt:lpstr>
      <vt:lpstr>基于商品内容推荐</vt:lpstr>
      <vt:lpstr>基于商品内容推荐</vt:lpstr>
      <vt:lpstr>收集用户行为数据</vt:lpstr>
      <vt:lpstr>全方位推荐</vt:lpstr>
      <vt:lpstr>使用技术框架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天商推荐系统</dc:title>
  <cp:lastModifiedBy>Tommy</cp:lastModifiedBy>
  <cp:revision>68</cp:revision>
  <dcterms:modified xsi:type="dcterms:W3CDTF">2014-07-07T09:26:39Z</dcterms:modified>
</cp:coreProperties>
</file>