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4" y="-1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22,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3753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jeremy</a:t>
            </a:r>
            <a:r>
              <a:rPr lang="en-US" dirty="0" smtClean="0"/>
              <a:t> </a:t>
            </a:r>
            <a:r>
              <a:rPr lang="en-US" dirty="0" err="1" smtClean="0"/>
              <a:t>wheaton</a:t>
            </a:r>
            <a:r>
              <a:rPr lang="en-US" dirty="0" smtClean="0"/>
              <a:t> and tom </a:t>
            </a:r>
            <a:r>
              <a:rPr lang="en-US" dirty="0" err="1" smtClean="0"/>
              <a:t>hadlaw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Enter student number, view/order all book for enrolled sections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Log in as user. </a:t>
            </a:r>
          </a:p>
          <a:p>
            <a:r>
              <a:rPr lang="en-US" dirty="0"/>
              <a:t>Follow “Profile” link. </a:t>
            </a:r>
          </a:p>
          <a:p>
            <a:r>
              <a:rPr lang="en-US" dirty="0"/>
              <a:t>Select desired books to be ordered </a:t>
            </a:r>
          </a:p>
          <a:p>
            <a:r>
              <a:rPr lang="en-US" dirty="0"/>
              <a:t>Click “ORDER SELECTED!” button. One of each checked books will be ordered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a book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desired book. </a:t>
            </a:r>
          </a:p>
          <a:p>
            <a:r>
              <a:rPr lang="en-US" dirty="0"/>
              <a:t>View information on book. </a:t>
            </a:r>
          </a:p>
          <a:p>
            <a:r>
              <a:rPr lang="en-US" dirty="0"/>
              <a:t>Enter desired quantity </a:t>
            </a:r>
          </a:p>
          <a:p>
            <a:r>
              <a:rPr lang="en-US" dirty="0"/>
              <a:t>Click “Submit”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58236"/>
            <a:ext cx="7520940" cy="548640"/>
          </a:xfrm>
        </p:spPr>
        <p:txBody>
          <a:bodyPr/>
          <a:lstStyle/>
          <a:p>
            <a:pPr algn="ctr"/>
            <a:r>
              <a:rPr lang="en-US" sz="4800" dirty="0" smtClean="0"/>
              <a:t>OTHER TASKS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9464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all and other sorts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“All Books” link. </a:t>
            </a:r>
          </a:p>
          <a:p>
            <a:r>
              <a:rPr lang="en-US" dirty="0"/>
              <a:t>Click header to sort by ascending, click again for descending for that header’s </a:t>
            </a:r>
          </a:p>
          <a:p>
            <a:r>
              <a:rPr lang="en-US" dirty="0"/>
              <a:t>field </a:t>
            </a:r>
          </a:p>
          <a:p>
            <a:r>
              <a:rPr lang="en-US" dirty="0"/>
              <a:t>If you would like to order a book, jump to Order a book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7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Login/</a:t>
            </a:r>
            <a:r>
              <a:rPr lang="fr-FR" b="1" dirty="0" err="1"/>
              <a:t>Logout</a:t>
            </a:r>
            <a:r>
              <a:rPr lang="fr-FR" b="1" dirty="0"/>
              <a:t> 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LOGIN: Go to home page, enter valid student number and password, click submit. </a:t>
            </a:r>
          </a:p>
          <a:p>
            <a:r>
              <a:rPr lang="en-US" dirty="0"/>
              <a:t>LOGOUT: Click “Logout” link on home page. </a:t>
            </a:r>
          </a:p>
        </p:txBody>
      </p:sp>
    </p:spTree>
    <p:extLst>
      <p:ext uri="{BB962C8B-B14F-4D97-AF65-F5344CB8AC3E}">
        <p14:creationId xmlns:p14="http://schemas.microsoft.com/office/powerpoint/2010/main" val="174805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Register 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out if logged in. </a:t>
            </a:r>
          </a:p>
          <a:p>
            <a:r>
              <a:rPr lang="en-US" dirty="0"/>
              <a:t>Click “Register ” link </a:t>
            </a:r>
          </a:p>
          <a:p>
            <a:r>
              <a:rPr lang="en-US" dirty="0"/>
              <a:t>Enter a unique student number and a matching string in both password and </a:t>
            </a:r>
          </a:p>
          <a:p>
            <a:r>
              <a:rPr lang="en-US" dirty="0"/>
              <a:t>reenter password </a:t>
            </a:r>
          </a:p>
          <a:p>
            <a:r>
              <a:rPr lang="en-US" dirty="0"/>
              <a:t>Enter name if desired. </a:t>
            </a:r>
          </a:p>
          <a:p>
            <a:r>
              <a:rPr lang="en-US" dirty="0"/>
              <a:t>click create.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View</a:t>
            </a:r>
            <a:r>
              <a:rPr lang="pl-PL" b="1" dirty="0"/>
              <a:t> Past </a:t>
            </a:r>
            <a:r>
              <a:rPr lang="pl-PL" b="1" dirty="0" err="1"/>
              <a:t>Orders</a:t>
            </a:r>
            <a:r>
              <a:rPr lang="pl-PL" b="1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Log in as user. </a:t>
            </a:r>
          </a:p>
          <a:p>
            <a:r>
              <a:rPr lang="en-US" dirty="0"/>
              <a:t>Follow “Profile” link. </a:t>
            </a:r>
          </a:p>
          <a:p>
            <a:r>
              <a:rPr lang="en-US"/>
              <a:t>View </a:t>
            </a:r>
            <a:r>
              <a:rPr lang="en-US" smtClean="0"/>
              <a:t>past </a:t>
            </a:r>
            <a:r>
              <a:rPr lang="en-US" dirty="0"/>
              <a:t>orders.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4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-Start </a:t>
            </a:r>
            <a:r>
              <a:rPr lang="en-US" dirty="0"/>
              <a:t>MAMP </a:t>
            </a:r>
          </a:p>
          <a:p>
            <a:r>
              <a:rPr lang="en-US" dirty="0" smtClean="0"/>
              <a:t>-Put </a:t>
            </a:r>
            <a:r>
              <a:rPr lang="en-US" dirty="0"/>
              <a:t>files somewhere accessible by MAMP . </a:t>
            </a:r>
          </a:p>
          <a:p>
            <a:r>
              <a:rPr lang="en-US" dirty="0" smtClean="0"/>
              <a:t>-Use </a:t>
            </a:r>
            <a:r>
              <a:rPr lang="en-US" dirty="0" err="1"/>
              <a:t>mysql</a:t>
            </a:r>
            <a:r>
              <a:rPr lang="en-US" dirty="0"/>
              <a:t> script from </a:t>
            </a:r>
            <a:r>
              <a:rPr lang="en-US" dirty="0" err="1"/>
              <a:t>proj</a:t>
            </a:r>
            <a:r>
              <a:rPr lang="en-US" dirty="0"/>
              <a:t>. p2. </a:t>
            </a:r>
          </a:p>
          <a:p>
            <a:r>
              <a:rPr lang="en-US" dirty="0" smtClean="0"/>
              <a:t>	-Extract </a:t>
            </a:r>
            <a:r>
              <a:rPr lang="en-US" dirty="0"/>
              <a:t>files.</a:t>
            </a:r>
            <a:br>
              <a:rPr lang="en-US" dirty="0"/>
            </a:br>
            <a:r>
              <a:rPr lang="en-US" dirty="0" smtClean="0"/>
              <a:t>	-Run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	$ </a:t>
            </a:r>
            <a:r>
              <a:rPr lang="en-US" i="1" dirty="0" err="1"/>
              <a:t>mysql</a:t>
            </a:r>
            <a:r>
              <a:rPr lang="en-US" i="1" dirty="0"/>
              <a:t> {­­</a:t>
            </a:r>
            <a:r>
              <a:rPr lang="en-US" i="1" dirty="0" err="1"/>
              <a:t>local­infile</a:t>
            </a:r>
            <a:r>
              <a:rPr lang="en-US" i="1" dirty="0"/>
              <a:t>=1} ­u {USERNAME} ­p &lt; 3.sql</a:t>
            </a:r>
            <a:br>
              <a:rPr lang="en-US" i="1" dirty="0"/>
            </a:br>
            <a:r>
              <a:rPr lang="en-US" i="1" dirty="0" smtClean="0"/>
              <a:t>	- </a:t>
            </a:r>
            <a:r>
              <a:rPr lang="en-US" dirty="0" smtClean="0"/>
              <a:t>­­</a:t>
            </a:r>
            <a:r>
              <a:rPr lang="en-US" dirty="0" err="1"/>
              <a:t>local­infile</a:t>
            </a:r>
            <a:r>
              <a:rPr lang="en-US" dirty="0"/>
              <a:t>=1 may or may not be needed. Enter username in {USERNAME} </a:t>
            </a:r>
            <a:r>
              <a:rPr lang="en-US" dirty="0" smtClean="0"/>
              <a:t>	location </a:t>
            </a:r>
            <a:endParaRPr lang="en-US" dirty="0"/>
          </a:p>
          <a:p>
            <a:r>
              <a:rPr lang="en-US" dirty="0" smtClean="0"/>
              <a:t>-Open </a:t>
            </a:r>
            <a:r>
              <a:rPr lang="en-US" dirty="0" err="1" smtClean="0"/>
              <a:t>config.php</a:t>
            </a:r>
            <a:r>
              <a:rPr lang="en-US" dirty="0" smtClean="0"/>
              <a:t> </a:t>
            </a:r>
            <a:r>
              <a:rPr lang="en-US" dirty="0"/>
              <a:t>in text </a:t>
            </a:r>
            <a:r>
              <a:rPr lang="en-US" dirty="0" smtClean="0"/>
              <a:t>editor.</a:t>
            </a:r>
          </a:p>
          <a:p>
            <a:r>
              <a:rPr lang="en-US" dirty="0" smtClean="0"/>
              <a:t>-Enter Username </a:t>
            </a:r>
            <a:r>
              <a:rPr lang="en-US" dirty="0"/>
              <a:t>and password for </a:t>
            </a:r>
            <a:r>
              <a:rPr lang="en-US" dirty="0" err="1"/>
              <a:t>mysql</a:t>
            </a:r>
            <a:r>
              <a:rPr lang="en-US" dirty="0"/>
              <a:t>. Leave DATABASE as “bookstore” </a:t>
            </a:r>
            <a:endParaRPr lang="en-US" dirty="0" smtClean="0"/>
          </a:p>
          <a:p>
            <a:r>
              <a:rPr lang="en-US" dirty="0" smtClean="0"/>
              <a:t>-Open </a:t>
            </a:r>
            <a:r>
              <a:rPr lang="en-US" dirty="0" err="1" smtClean="0"/>
              <a:t>index.php</a:t>
            </a:r>
            <a:r>
              <a:rPr lang="en-US" dirty="0" smtClean="0"/>
              <a:t> </a:t>
            </a:r>
            <a:r>
              <a:rPr lang="en-US" dirty="0"/>
              <a:t>in browser.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70331"/>
            <a:ext cx="7520940" cy="548640"/>
          </a:xfrm>
        </p:spPr>
        <p:txBody>
          <a:bodyPr/>
          <a:lstStyle/>
          <a:p>
            <a:pPr algn="ctr"/>
            <a:r>
              <a:rPr lang="en-US" sz="4400" dirty="0" smtClean="0"/>
              <a:t>Tasks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069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9144000" cy="548640"/>
          </a:xfrm>
        </p:spPr>
        <p:txBody>
          <a:bodyPr/>
          <a:lstStyle/>
          <a:p>
            <a:pPr algn="ctr"/>
            <a:r>
              <a:rPr lang="en-US" b="1" dirty="0"/>
              <a:t>Report of all books for admin/Update stock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(</a:t>
            </a:r>
            <a:r>
              <a:rPr lang="en-US" dirty="0" err="1"/>
              <a:t>index.php</a:t>
            </a:r>
            <a:r>
              <a:rPr lang="en-US" dirty="0"/>
              <a:t>) </a:t>
            </a:r>
          </a:p>
          <a:p>
            <a:r>
              <a:rPr lang="en-US" dirty="0"/>
              <a:t>Log in as admin. (Ex. U:100101101 </a:t>
            </a:r>
            <a:r>
              <a:rPr lang="en-US" dirty="0" err="1"/>
              <a:t>P:junk</a:t>
            </a:r>
            <a:r>
              <a:rPr lang="en-US" dirty="0"/>
              <a:t>) </a:t>
            </a:r>
          </a:p>
          <a:p>
            <a:r>
              <a:rPr lang="en-US" dirty="0"/>
              <a:t>Go to “ADMIN” link, under profile and logout links. </a:t>
            </a:r>
          </a:p>
          <a:p>
            <a:r>
              <a:rPr lang="en-US" dirty="0"/>
              <a:t>View amazingly well done table of stock. Note the quantity, course and new </a:t>
            </a:r>
          </a:p>
          <a:p>
            <a:r>
              <a:rPr lang="en-US" dirty="0" smtClean="0"/>
              <a:t>	quantity </a:t>
            </a:r>
            <a:r>
              <a:rPr lang="en-US" dirty="0"/>
              <a:t>columns </a:t>
            </a:r>
          </a:p>
          <a:p>
            <a:r>
              <a:rPr lang="en-US" dirty="0"/>
              <a:t>Change new quantity to desired number, hit </a:t>
            </a:r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View</a:t>
            </a:r>
            <a:r>
              <a:rPr lang="pl-PL" b="1" dirty="0"/>
              <a:t> by Dept </a:t>
            </a:r>
            <a:br>
              <a:rPr lang="pl-PL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“List by Department” link. </a:t>
            </a:r>
          </a:p>
          <a:p>
            <a:r>
              <a:rPr lang="en-US" dirty="0"/>
              <a:t>Select desired department by name </a:t>
            </a:r>
          </a:p>
          <a:p>
            <a:r>
              <a:rPr lang="en-US" dirty="0"/>
              <a:t>View Books by selected department. </a:t>
            </a:r>
          </a:p>
          <a:p>
            <a:r>
              <a:rPr lang="en-US" dirty="0"/>
              <a:t>If you would like to order a book, jump to Order a book </a:t>
            </a:r>
          </a:p>
        </p:txBody>
      </p:sp>
    </p:spTree>
    <p:extLst>
      <p:ext uri="{BB962C8B-B14F-4D97-AF65-F5344CB8AC3E}">
        <p14:creationId xmlns:p14="http://schemas.microsoft.com/office/powerpoint/2010/main" val="411367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by course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“List by Course” link. </a:t>
            </a:r>
          </a:p>
          <a:p>
            <a:r>
              <a:rPr lang="en-US" dirty="0"/>
              <a:t>Select desired course </a:t>
            </a:r>
          </a:p>
          <a:p>
            <a:r>
              <a:rPr lang="en-US" dirty="0"/>
              <a:t>View Books by selected department. Results can be narrowed further by </a:t>
            </a:r>
          </a:p>
          <a:p>
            <a:r>
              <a:rPr lang="en-US" dirty="0"/>
              <a:t>selecting a section. </a:t>
            </a:r>
          </a:p>
          <a:p>
            <a:r>
              <a:rPr lang="en-US" dirty="0"/>
              <a:t>If you would like to order a book, jump to Order a book </a:t>
            </a:r>
          </a:p>
        </p:txBody>
      </p:sp>
    </p:spTree>
    <p:extLst>
      <p:ext uri="{BB962C8B-B14F-4D97-AF65-F5344CB8AC3E}">
        <p14:creationId xmlns:p14="http://schemas.microsoft.com/office/powerpoint/2010/main" val="306474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by section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“List by Section” link. </a:t>
            </a:r>
          </a:p>
          <a:p>
            <a:r>
              <a:rPr lang="en-US" dirty="0"/>
              <a:t>Select desired course </a:t>
            </a:r>
          </a:p>
          <a:p>
            <a:r>
              <a:rPr lang="en-US" dirty="0"/>
              <a:t>Select desired section </a:t>
            </a:r>
          </a:p>
          <a:p>
            <a:r>
              <a:rPr lang="en-US" dirty="0"/>
              <a:t>View books for section </a:t>
            </a:r>
          </a:p>
          <a:p>
            <a:r>
              <a:rPr lang="en-US" dirty="0"/>
              <a:t>If you would like to order a book, jump to Order a book </a:t>
            </a:r>
          </a:p>
        </p:txBody>
      </p:sp>
    </p:spTree>
    <p:extLst>
      <p:ext uri="{BB962C8B-B14F-4D97-AF65-F5344CB8AC3E}">
        <p14:creationId xmlns:p14="http://schemas.microsoft.com/office/powerpoint/2010/main" val="278279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Alphabetically by title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“All Books” link. </a:t>
            </a:r>
          </a:p>
          <a:p>
            <a:r>
              <a:rPr lang="en-US" dirty="0"/>
              <a:t>Click “Title” to sort by title ascending, click again for descending </a:t>
            </a:r>
          </a:p>
          <a:p>
            <a:r>
              <a:rPr lang="en-US" dirty="0"/>
              <a:t>Books can be sorted by the values in other columns by clicking their headers </a:t>
            </a:r>
          </a:p>
          <a:p>
            <a:r>
              <a:rPr lang="en-US" dirty="0"/>
              <a:t>If you would like to order a book, jump to Order a book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2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Alphabetically by Author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“All Books” link. </a:t>
            </a:r>
          </a:p>
          <a:p>
            <a:r>
              <a:rPr lang="en-US" dirty="0"/>
              <a:t>Click “Author” to sort by author ascending, click again for descending </a:t>
            </a:r>
          </a:p>
          <a:p>
            <a:r>
              <a:rPr lang="en-US" dirty="0"/>
              <a:t>Books can be sorted by the values in other columns by clicking their headers </a:t>
            </a:r>
          </a:p>
          <a:p>
            <a:r>
              <a:rPr lang="en-US" dirty="0"/>
              <a:t>If you would like to order a book, jump to Order a book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97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7</TotalTime>
  <Words>541</Words>
  <Application>Microsoft Macintosh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Comp 3753 Project</vt:lpstr>
      <vt:lpstr>Setup</vt:lpstr>
      <vt:lpstr>Tasks</vt:lpstr>
      <vt:lpstr>Report of all books for admin/Update stock  </vt:lpstr>
      <vt:lpstr>View by Dept  </vt:lpstr>
      <vt:lpstr>View by course  </vt:lpstr>
      <vt:lpstr>View by section  </vt:lpstr>
      <vt:lpstr>View Alphabetically by title  </vt:lpstr>
      <vt:lpstr>View Alphabetically by Author  </vt:lpstr>
      <vt:lpstr>Enter student number, view/order all book for enrolled sections  </vt:lpstr>
      <vt:lpstr>Order a book  </vt:lpstr>
      <vt:lpstr>OTHER TASKS</vt:lpstr>
      <vt:lpstr>View all and other sorts  </vt:lpstr>
      <vt:lpstr>Login/Logout  </vt:lpstr>
      <vt:lpstr>Register  </vt:lpstr>
      <vt:lpstr>View Past Orders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3753 Project</dc:title>
  <dc:creator>Jeremy Wheaton</dc:creator>
  <cp:lastModifiedBy>Jeremy Wheaton</cp:lastModifiedBy>
  <cp:revision>3</cp:revision>
  <dcterms:created xsi:type="dcterms:W3CDTF">2013-11-22T18:22:43Z</dcterms:created>
  <dcterms:modified xsi:type="dcterms:W3CDTF">2013-11-22T18:38:45Z</dcterms:modified>
</cp:coreProperties>
</file>