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03:42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4523 0 24575,'-4'0'0,"1"1"0,0-1 0,0 1 0,0 0 0,0 0 0,-4 2 0,-10 3 0,-40 6 0,-75 5 0,89-12 0,-81 19 0,89-17 0,-47 3 0,14-2 0,-16 3 0,-65 11 0,16-2 0,24-4 0,-99 17 0,59-7 0,-196 62 0,-9-3 0,80-24 0,145-20 0,52-15 0,-89 34 0,87-31 0,-105 54 0,-78 60 0,240-129 0,1 0 0,0 1 0,1 2 0,1 0 0,0 1 0,1 1 0,-17 23 0,12-9 0,-30 55 0,-12 42 0,55-109 0,-98 236 0,14 8 0,74-206 0,-97 327-199,18 6-111,50-192 249,-30 152 61,-57 609 0,121-305 0,13-249 0,-96 1319-925,70-1433 925,-33 491 0,56-117 1438,8-374-1381,43 304-57,-26-310 0,-20-1 0,-2-122 0,2-121 0,2 305 0,17-1 0,32 179 0,-43-434 0,20 129 0,-15-153 0,17 66 0,-5-36 0,-18-61 0,26 68 0,-20-73 0,16 61 0,-8-7 0,-13-49 0,-3-11 0,5 47 0,-10-72 0,0 17 0,1 0 0,1 0 0,8 34 0,-10-52 0,0 0 0,0 0 0,0 1 0,0-1 0,0 0 0,0 0 0,0 0 0,0 1 0,0-1 0,0 0 0,0 0 0,0 0 0,0 1 0,0-1 0,0 0 0,0 0 0,0 0 0,0 1 0,1-1 0,-1 0 0,0 0 0,0 0 0,0 0 0,0 0 0,0 1 0,1-1 0,-1 0 0,0 0 0,0 0 0,0 0 0,0 0 0,1 0 0,-1 0 0,0 0 0,0 0 0,1 1 0,0-13 0,-2-14-369,-6-29 1,6 44-260,-8-51-6198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4:27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6153 24575,'366'-21'0,"-49"-3"0,-167 14 0,-24 0 0,-90 10 0,-25 1 0,0-1 0,0 0 0,0-1 0,0 0 0,0 0 0,21-7 0,-26 4 0,1 0 0,-1 0 0,0 0 0,0-1 0,0 0 0,-1-1 0,6-5 0,0-1 0,5-6 0,0 0 0,-2-2 0,0 0 0,-1 0 0,-1-2 0,-1 1 0,-1-1 0,13-41 0,-3-11 0,17-109 0,-29 126 0,0-70 0,-9-60 0,-1 65 0,-11-310 0,-10 124 0,6 6 0,4-405 0,14 484 0,-1 78 0,10-311 0,30 179 0,23 5 0,-12 56 0,46-199 0,-33 151 0,-47 201 0,34-78 0,-8 27 0,3-27 0,-28 84 0,29-76 0,-27 80 0,-13 33 0,0 0 0,1 0 0,2 1 0,0 0 0,14-19 0,-20 33 0,0 0 0,1 0 0,0 1 0,0 0 0,0 0 0,1 0 0,-1 0 0,11-4 0,3 0 0,28-8 0,-12 5 0,-22 7 0,0 1 0,24-3 0,16-4 0,-25 3 0,161-40 0,-168 43 0,34-13 0,-16 3 0,-22 10-1365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5:02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7299 24575,'552'0'0,"-519"-2"0,46-7 0,11-2 0,-88 11 0,0 0 0,1 0 0,-1 0 0,0 0 0,0 0 0,1-1 0,-1 1 0,0-1 0,0 0 0,0 0 0,0 0 0,0 0 0,0 0 0,0 0 0,0 0 0,0 0 0,0-1 0,0 1 0,-1-1 0,1 0 0,-1 1 0,1-1 0,-1 0 0,0 0 0,0 0 0,1 0 0,-1 0 0,1-4 0,2-8 0,-1 0 0,0-1 0,-1 1 0,0-1 0,-1 1 0,-2-20 0,1 11 0,-2-394 0,0 105 0,2-742 0,-22 741 0,2 62 0,-24-255 0,26 383 0,-9-117 0,17 76 0,-1-25 0,12-664 0,35 250 0,13 174 0,33 5 0,-53 301 0,20-79 0,-34 162 0,1 0 0,39-69 0,15-37 0,-56 110 0,22-61 0,43-152 0,-78 246 0,0 1 0,0-1 0,0 0 0,1 0 0,-1 0 0,1 1 0,0-1 0,-1 1 0,1 0 0,1-1 0,-1 1 0,0 0 0,0 0 0,1 0 0,-1 0 0,1 1 0,-1-1 0,1 1 0,0-1 0,0 1 0,0 0 0,3-1 0,5 0 0,0 1 0,0 0 0,0 0 0,21 2 0,-17 0 0,24-3 0,44-6 0,93 1 0,216 7 0,-359-2 0,-1-1 0,44-10 0,-71 12 0,84-22 0,-59 16 0,1 0 0,-1-3 0,42-17 0,-65 24 10,1 0 1,0 0-1,0 1 0,1 1 0,-1-1 0,9 1 1,51 0-516,-46 2-427,-3-1-5894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7:4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1371 24575,'22'0'0,"339"8"0,-347-7 0,296 28 0,83 19 0,-350-43 0,18 1 0,142 19 0,-184-23 0,1 0 0,0-1 0,0-1 0,0-1 0,-1-1 0,30-6 0,-22 1 0,-1 0 0,0-2 0,0-1 0,26-16 0,-24 12 0,108-62 0,-115 63 0,-1-1 0,0-1 0,-2-1 0,23-24 0,27-37 0,64-70 0,-97 110 0,54-51 0,-78 76 0,0 0 0,-1-1 0,17-27 0,-18 26 0,-5 6 0,1 0 0,-2-1 0,1 1 0,-1-1 0,-1 0 0,0 0 0,3-18 0,3-18 0,17-71 0,-15 51 0,2-9 0,-8 42 0,0 0 0,-2 0 0,-3-57 0,-1 25 0,1 25-90,0 23-123,1 0 1,0 0-1,1 0 1,0 0-1,8-29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7:43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24575,'3'0'0,"6"3"0,0 9 0,0 10 0,1 8 0,-1 14 0,-1 10 0,-3 11 0,-2 9 0,-2 2 0,-4 0 0,-2-9 0,0-13 0,1-12 0,0-12-8191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7:44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476 0 24575,'29'1'0,"0"1"0,0 1 0,-1 1 0,0 2 0,0 1 0,0 1 0,29 13 0,-52-20 0,-1 1 0,0 1 0,0-1 0,0 0 0,0 1 0,0 0 0,-1 0 0,1 0 0,-1 0 0,0 1 0,0-1 0,0 1 0,0 0 0,0 0 0,-1 0 0,0 0 0,0 0 0,0 0 0,-1 1 0,1-1 0,-1 1 0,0-1 0,0 1 0,0 0 0,-1-1 0,0 1 0,0 0 0,0-1 0,0 1 0,-2 8 0,-1-1 0,0 0 0,-1-1 0,0 0 0,-1 0 0,0 0 0,-1 0 0,0-1 0,0 0 0,-1 0 0,-13 14 0,-2-1 0,-1 0 0,-43 32 0,0-10 0,64-44 0,1-1 0,0 1 0,0 0 0,-1 0 0,1 0 0,0 0 0,0 0 0,0 0 0,0 0 0,0 0 0,0 0 0,0 0 0,0 0 0,1 1 0,-2 1 0,2-2 0,0 0 0,0 0 0,1 0 0,-1 0 0,0 0 0,1 0 0,-1 0 0,1 0 0,-1-1 0,1 1 0,-1 0 0,1 0 0,-1 0 0,1-1 0,0 1 0,0 0 0,-1-1 0,1 1 0,0-1 0,0 1 0,0-1 0,-1 1 0,1-1 0,2 1 0,68 36 0,-42-24 0,-1 2 0,-1 1 0,33 25 0,-53-35 0,0 0 0,-1 0 0,1 0 0,-1 1 0,-1 0 0,1 0 0,-1 1 0,-1-1 0,1 1 0,-1 0 0,-1 0 0,1 1 0,-1-1 0,-1 1 0,0-1 0,2 13 0,-4-15 0,0 1 0,0-1 0,0 1 0,-1-1 0,0 0 0,0 1 0,-4 7 0,-18 45 0,10-28 0,7-15 0,-2 4 0,-1 1 0,-20 34 0,26-50 0,-1 0 0,1 0 0,-1 0 0,0-1 0,0 0 0,-1 0 0,1 0 0,-1 0 0,0-1 0,0 1 0,0-1 0,0 0 0,0-1 0,-1 0 0,-8 3 0,-8-1 0,0-2 0,0 0 0,0-1 0,-35-4 0,13 1 0,-155-14 0,162 10 0,1-1 0,1-2 0,-50-19 0,69 21-455,-1 0 0,-21-14 0,21 9-6371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7:4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24575,'11'0'0,"15"4"0,21 5 0,20 0 0,26 3 0,17 3 0,10 3 0,-2-2 0,2-4 0,1 0 0,-4-2 0,-11-3 0,-17 1 0,-23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7:45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0 24575,'0'4'0,"-3"15"0,-6 24 0,-8 22 0,-8 15 0,-4 4 0,-1 4 0,-2-4 0,-3-3 0,0-3 0,3-6 0,3-4 0,7-7 0,3-10 0,5-10 0,4-12-8191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8:17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8376 6350 24575,'0'16'0,"0"0"0,1 0 0,1-1 0,4 19 0,-1-8 0,0-1 0,1 49 0,-7 55 0,-1-48 0,2-60 0,0-1 0,-2 1 0,-4 24 0,3-33 0,1-1 0,-1 0 0,-1 1 0,0-1 0,0 0 0,-1-1 0,-1 1 0,0-1 0,0 0 0,-11 12 0,-16 13 0,-3-2 0,-57 42 0,61-52 0,-1-1 0,-1-2 0,-65 28 0,51-31 0,-63 14 0,29-10 0,-182 51 0,-5-22 0,132-28 0,-22 2 0,40-6 0,30-3 0,-66 2 0,-196-2 0,181-15 0,-91-1 0,1-16 0,-170-43 0,7-37 0,363 78 0,1-2 0,2-2 0,0-3 0,2-3 0,0-2 0,-71-54 0,56 27 0,-107-113 0,-41-87 0,-180-289 0,274 371 0,20 26 0,-134-258 0,38-1 0,-112-223 0,-121-193 0,333 646 0,-91-171 0,120 194 0,21 42 0,5 10 0,20 46 0,-46-81 0,-7 1 0,-58-86 0,80 133 0,-75-111 0,52 80 0,-31-44 0,46 87 0,-87-115 0,15-10 0,60 84 0,61 93 0,-33-60 0,-11-26 0,10 25 0,-40-112 0,73 153 0,1 0 0,-12-69 0,22 91 0,2 0 0,2 0 0,0 0 0,2-27 0,3 35-1365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7:52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24575,'9'1'0,"-1"0"0,0 1 0,0-1 0,0 1 0,0 1 0,13 6 0,-1-2 0,125 44 0,93 36 0,151 47 0,122-25 0,-467-100 0,-23-3 0,36 2 0,-17-3 0,70 17 0,-74-14 0,14 3 0,98 26 0,128 39 0,-250-69 0,34 4 0,-33-6 0,29 8 0,-1 2 0,85 14 0,-94-20 0,-31-5 0,-1-1 0,20 1 0,61 7 0,-56-6 0,42 1 0,-46-4 0,-18-1 0,1-1 0,0-1 0,22-3 0,-39 4-45,0 0-1,0 0 1,0 0-1,0-1 1,-1 1-1,1 0 1,0-1-1,0 1 1,0-1-1,0 1 1,-1-1-1,1 1 1,0-1-1,0 1 1,-1-1-1,1 0 1,-1 0-1,1 1 1,-1-1-1,1 0 1,-1 0-1,1 0 1,-1 1-1,1-1 1,-1 0-1,0 0 0,0 0 1,1 0-1,-1-1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7:53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24575,'1'179'0,"-3"192"0,-8-174 0,2-49 0,7-137-103,1 2-318,-1 0 1,-4 20-1,0-17-6405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03:45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24575,'-1'62'0,"2"70"0,1-121-114,0 0 1,0-1-1,1 1 0,1-1 0,-1 0 1,2 1-1,0-2 0,0 1 0,0-1 1,1 1-1,12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7:55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24575,'44'2'0,"-1"3"0,1 1 0,64 19 0,-80-18 0,6 1 0,0 1 0,0 1 0,-1 3 0,-1 0 0,33 19 0,-5 8 0,100 85 0,-148-115 0,-1 0 0,0 1 0,0 1 0,11 15 0,-18-20 0,1 1 0,-1-1 0,-1 1 0,1 0 0,-1 0 0,-1 0 0,1 0 0,-1 0 0,1 12 0,-1-6 0,-1-1 0,-1 1 0,0 0 0,-3 27 0,1-34 0,1 0 0,-1-1 0,-1 1 0,1-1 0,-1 0 0,0 1 0,0-1 0,-1 0 0,0-1 0,0 1 0,0-1 0,-6 5 0,-1 0 0,0 0 0,-1-1 0,0-1 0,0 0 0,-1 0 0,0-1 0,-1-1 0,1-1 0,-1 1 0,0-2 0,-1 0 0,-24 3 0,-11-2 0,-1-1 0,-67-5 0,107 0 0,-6 0 0,-1-1 0,1-1 0,1 0 0,-28-10 0,51 11 0,8 1 0,26 2 0,1 2 0,50 11 0,83 24 0,-147-31 0,-15-4 0,0 1 0,0 0 0,0 1 0,-1 0 0,1 1 0,-2 0 0,17 12 0,-22-14 0,-1 0 0,0 1 0,-1 0 0,1 0 0,-1 0 0,0 0 0,0 1 0,-1-1 0,1 1 0,-1 0 0,0 0 0,-1 0 0,0 1 0,0-1 0,0 0 0,1 14 0,-2-5 0,0 0 0,-2 0 0,0 1 0,0-1 0,-2 0 0,0 0 0,0-1 0,-7 18 0,-1-3 0,-1 0 0,-32 52 0,26-51 0,-25 30 0,33-49 0,0 0 0,-1 0 0,0-1 0,0 0 0,-15 9 0,21-16 0,1-1 0,-1 0 0,1 0 0,-1 0 0,0 0 0,0-1 0,0 0 0,0 0 0,0-1 0,0 1 0,-1-1 0,1 0 0,0 0 0,0-1 0,0 1 0,-7-3 0,-7-2 0,0-1 0,-34-16 0,27 11 0,-39-18 19,-48-18-1403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7:5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24575,'47'3'0,"0"1"0,64 15 0,-21-3 0,-39-7 0,-25-3 0,1-2 0,28 0 0,8-4-1365,-45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8:26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8546 24575,'11'0'0,"-1"-1"0,0 0 0,0-1 0,0 0 0,0-1 0,15-6 0,56-30 0,-21 9 0,145-83 0,-127 68 0,33-28 0,-8 5 0,198-127 0,-262 161 0,-2-1 0,65-77 0,-40 40 0,151-153 0,-2-44 0,-188 237 0,40-60 0,62-121 0,29-110 0,-27 49 0,-29 62 0,14-30 0,149-353 0,-71 158 0,-136 331 0,63-173 0,27-117 0,51-165 0,29-190 0,-137 307 0,-34 140 0,-28 193 0,4 2 0,75-180 0,-94 266 0,18-40 0,52-88 0,-19 46 0,11-17 0,-58 102 0,1 0 0,1 0 0,32-29 0,175-118 0,-64 53 0,-108 76 0,75-41 0,62-20 0,-113 60 0,-15 12 0,1 1 0,89-23 0,19 13 0,-28 8 0,10-8 0,19 12 0,-68 11 0,88-14 0,-145 22 0,80 3 0,-84 3 0,1-2 0,53-8 0,-27-5 0,-38 7 0,0 2 0,0 0 0,34 0 0,-31 4 0,43-8 0,-42 4 0,38 0 0,185 5-1365,-238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8:4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10537 24575,'-1'-11'0,"0"-1"0,-5-18 0,0-4 0,-8-81 0,-20-211 0,38-221 0,7 403 0,55-253 0,-33 277 0,94-226 0,-86 256-155,5 2 1,103-149-1,150-134-310,241-178 465,-356 371 0,55-59-192,169-163-594,23 19 298,-134 143 488,389-325 0,317-324-2078,-728 631 1716,402-484 1,-573 611 361,242-292 0,20 20 0,82-24 0,-182 175 0,-144 133 188,256-233 1257,-311 292-550,147-121 1270,11 15-1662,126-60-503,-209 118 0,-31 21 0,-80 66 0,1 2 0,1 1 0,61-22 0,168-71 0,-233 95 0,0 2 0,54-16 0,-65 23 0,20-10 0,7-2 0,-27 13 0,0 1 0,0 1 0,1 0 0,-1 1 0,31 4 0,-6-2 0,12 0 0,84-2 0,-131-1-89,-1 1 0,1-1-1,0-1 1,-1 0 0,1 0-1,8-5 1,-9 5-651,9-5-6086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8:50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18449 541 24575,'0'-21'0,"-3"-79"0,1 86 0,0 1 0,-1-1 0,0 0 0,-1 1 0,-8-16 0,7 15 0,-2 1 0,1 1 0,-2-1 0,0 1 0,0 1 0,-1-1 0,0 2 0,-1-1 0,-22-17 0,2 6 0,-1 1 0,-2 2 0,0 0 0,0 3 0,-2 1 0,0 1 0,-1 2 0,0 2 0,0 1 0,-46-5 0,-154-2 0,-3 17 0,103 1 0,92-2 0,1 1 0,-1 2 0,1 3 0,-62 14 0,-91 52 0,101-35 0,-309 123 0,12 30 0,-39 79 0,17 27 0,48-38 0,-49 36 0,108-49 0,-225 220 0,-205 179 0,589-517 0,-52 45 0,-321 290 0,144-125 0,83-70 0,-258 231 0,-49 30 0,49-44 0,135-106 0,99-90 0,-24 17 0,-20-4 0,105-92 0,212-171 0,-229 200 0,19 19 0,43 4 0,157-189 0,-117 116 0,32-47 0,-70 69 0,9-32 0,78-73 0,61-48 0,-108 88 0,43-52 0,-276 148 0,162-134 0,-9-18 0,200-72 0,-190 51 0,-27 8 0,174-41 0,-105 37 0,-6-18 0,-162-1 0,-3-19 0,53-17 0,214-17 0,-111-14 0,182 9 0,-1-1 0,1-1 0,-48-19 0,-83-46 0,115 49 0,-260-92 0,200 79 0,25 8 0,-195-77 0,216 79 0,-2 3 0,-78-18 0,98 27 0,-80-37 0,12 4 0,-38-13 0,116 44 0,0-1 0,-41-30 0,48 26 0,1 0 0,1-1 0,1-2 0,1 0 0,-32-47 0,21 20 0,3-1 0,-29-67 0,30 57 0,10 24 0,2-1 0,-20-69 0,26 69 0,3 0 0,1-1 0,-3-73 0,11 80 0,6-45 0,-4 61 0,1 0 0,0 1 0,1-1 0,11-22 0,43-120 0,-19 41 0,-30 98-1365,-1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20:06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9344 24575,'3'-1'0,"0"0"0,0 1 0,0-2 0,0 1 0,0 0 0,0 0 0,0-1 0,-1 0 0,1 1 0,3-4 0,2 0 0,80-60 0,19-16 0,-72 52 0,2 2 0,41-25 0,0 1 0,-57 36 0,0 0 0,36-17 0,141-72 0,-164 87 0,-23 12 0,-1 0 0,1-1 0,-1-1 0,0 0 0,10-8 0,80-68 0,-38 32 0,12-10 0,-16 14 0,-38 33 0,20-21 0,-5 2 0,70-75 0,-77 71 0,-2-1 0,30-55 0,-12 18 0,-26 44 0,10-15 0,-11 21 0,-2-1 0,16-34 0,19-58 0,-26 59 0,122-350 0,-55 139 0,-69 218 0,48-84 0,-15 35 0,-8 18 0,-15 26 0,71-137 0,47-85 0,19-17 0,-45 66 0,-76 137 0,209-461 0,-178 345 0,-7 18 0,101-296 0,63-427 0,-155 496 0,-18-3 0,-7 49 0,-44 293 0,51-271 0,-53 314 0,1 0 0,18-38 0,38-66 0,-42 90 0,0 4 0,2 2 0,1 1 0,3 1 0,1 1 0,2 2 0,56-50 0,254-180 0,90-13 0,-340 231 0,3 4 0,182-62 0,-211 88 0,2 3 0,130-16 0,-100 25 0,383-25 0,-436 36 0,63 10 0,-79-8 0,79 18 0,-67-12 0,45 4 0,-35-7 0,0 1 0,91 29 0,-7 5 0,-102-34 0,45 6 0,-31-6 0,-15-2 0,11 3 0,1-2 0,52 0 0,-52-8 0,36 2 0,-70-1 0,-1 2 0,0 0 0,1 0 0,-1 1 0,12 4 0,28 12 9,-21-9-696,32 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20:11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24575,'4'0'0,"0"4"0,5 5 0,-1 4 0,0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20:12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20:13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20:13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03:52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6309 669 24575,'0'-3'0,"1"0"0,0 0 0,-1 0 0,1 0 0,0 0 0,2-5 0,3-8 0,4-26 0,-2 1 0,-2-1 0,1-45 0,-7 74 0,0 1 0,-1-1 0,-1 0 0,0 1 0,-1 0 0,0-1 0,-1 1 0,0 0 0,-9-17 0,-9-13 0,-2 2 0,-2 1 0,-41-49 0,63 83 0,0 1 0,-1 0 0,1 0 0,-1 1 0,0-1 0,0 1 0,0 0 0,-1 0 0,1 0 0,-1 1 0,1 0 0,-1 0 0,-6-1 0,-10-1 0,0 1 0,-28-1 0,25 3 0,-431-7 0,302 10 0,-58-3 0,-392 11 0,13 69 0,311-35 0,-106 23 0,253-43 0,-51 13 0,2 8 0,-220 86 0,210-53 0,134-50 0,-68 43 0,23-2 0,-68 41 0,99-68 0,2 3 0,-104 86 0,84-48 0,-82 97 0,-63 107 0,157-179 0,5 3 0,4 4 0,-88 203 0,126-240 0,3 2 0,-25 124 0,-12 169 0,59-332 0,-69 658-314,52 4 0,22-610 250,-10 537-1301,-74 506 1365,11-484 20,34-315-168,-29 791-598,70 272 1292,44-324-544,62-5-22,-48-638-91,12 123 1346,-64-490-957,27 354 723,-27-310-1001,6 176 0,24 173 0,-36-450 0,1-1 0,0 1 0,0 0 0,0-1 0,1 0 0,7 13 0,-8-16 0,1-1 0,0 1 0,1-1 0,-1 0 0,1 0 0,0 0 0,0-1 0,0 0 0,0 1 0,1-1 0,-1 0 0,6 2 0,152 69 0,-134-64 0,0-1 0,0-1 0,1-2 0,31 4 0,285-4 0,-252-8 0,-80 1 0,0 0 0,-1-1 0,1 0 0,0-1 0,-1-1 0,1 0 0,18-9 0,2-4 0,41-28 0,-66 40 0,0-1 0,0-1 0,-1 1 0,0-1 0,0-1 0,11-14 0,-9 7 0,1 0 0,12-32 0,-8 9 0,-11 30 0,-1-1 0,1 1 0,1-1 0,0 1 0,0 0 0,0 1 0,1-1 0,0 1 0,10-11 0,15-7 0,42-28 0,-22 19 0,148-105-1365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04:16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7257 1337 24575,'0'-23'0,"0"-19"0,9-75 0,24-69 0,-23 146 0,-7 26 0,1 1 0,-2-1 0,2-13 0,-3 10 0,8-30 0,-5 30 0,2-30 0,-5 21 0,-1 0 0,-2 1 0,-9-49 0,5 36 0,5 26 0,-1 0 0,0 0 0,-1 0 0,-1 0 0,-8-20 0,8 24 0,1 3 0,1-1 0,-1 0 0,-1 1 0,1-1 0,-1 1 0,0 0 0,-1 0 0,-7-7 0,-32-19 0,-81-45 0,102 62 0,-70-28 0,33 16 0,44 19 0,-1 2 0,-33-9 0,28 9 0,-23-9 0,-72-24 0,-96-4 0,50 22 0,-52-8 0,167 18 0,26 5 0,0 0 0,-41-1 0,-335 6 0,172 1 0,-132-1 0,328 2 0,1 1 0,-55 13 0,-23 2 0,19-12 0,-55 6 0,-7 10 0,63-12 0,28-4 0,-163 21 0,20 10 0,75-18 0,9-3 0,41-1 0,-90 18 0,114-20 0,-55 21 0,-36 14 0,64-24 0,-22 11 0,-130 39 0,-9 7 0,64-7 0,92-34 0,-257 137 0,170-52 0,82-57 0,-77 71 0,11 12 0,9-8 0,119-118 0,0 2 0,2 1 0,1 1 0,-26 39 0,-103 228 0,82-146 0,56-114 0,1 1 0,-14 61 0,11-34 0,-117 417 0,63-214 0,-13 26 0,60-194 0,-20 170 0,27-139 0,-14 176 0,29-269 0,-3 40 0,-4 53 0,-4 144 0,7-53 0,-8 123 0,15 2 0,2-128 0,-2 1096 0,9-1154 0,-1-63 0,17 216 0,-4-50 0,22 112 0,-2-8 0,-19-162 0,1 35 0,-1 20 0,2 57 0,-23-292 0,8 41 0,-4-41 0,1 37 0,-5 386 0,-3-214 0,2 1386 0,-11-1439 0,1-32 0,10 259 0,10-266 0,1 32 0,-9 401 0,-4-298 0,5-247 0,0 1 0,2-1 0,1-1 0,10 31 0,-6-22 0,55 153 0,-13-47 0,-42-110 0,1 3 0,1-1 0,1-1 0,22 40 0,8 3 0,-20-32 0,46 64 0,-13-32 0,43 56 0,-72-102 0,0-1 0,34 28 0,107 81 0,-124-107 0,94 53 0,-116-76 0,0 0 0,0-2 0,36 9 0,72 8 0,-45-9 0,59 5 0,-123-19 0,1-2 0,0 0 0,0-2 0,35-6 0,146-42 0,-192 47 0,0-1 0,-1 0 0,1 0 0,-1-1 0,10-6 0,47-35 0,-21 13 0,9-8 0,-1-1 0,-3-3 0,-2-2 0,47-57 0,-10 6 0,-67 75 0,23-36 0,-2 2 0,-28 41 0,39-53 0,-28 35 0,62-100 0,-61 87-71,-15 29-145,0 0 1,1 1-1,1 0 0,0 1 1,21-23-1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04:41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8393 2112 24575,'3'-1'0,"-1"0"0,1 0 0,-1 0 0,0 0 0,0-1 0,0 1 0,0 0 0,0-1 0,0 0 0,0 1 0,0-1 0,0 0 0,-1 0 0,3-3 0,0 0 0,6-6 0,-1 0 0,0 0 0,0-1 0,-1 0 0,-1 0 0,0-1 0,-1 0 0,9-27 0,-5-7 0,10-92 0,-15-49 0,-6 141 0,-2 0 0,-2 1 0,-12-50 0,2 26 0,8 30 0,-19-59 0,21 83 0,2 1 0,0-1 0,1 0 0,0 0 0,2-30 0,0 25 0,0 0 0,-7-35 0,-37-138 0,36 166 0,-20-45 0,1 3 0,24 59 0,-1 0 0,-1 0 0,0 1 0,-8-13 0,10 18 0,-1-1 0,-1 1 0,1 0 0,-1 0 0,0 1 0,0-1 0,0 1 0,-11-6 0,-18-9 0,0 2 0,-72-24 0,68 28 0,21 6 0,-1 1 0,0 0 0,0 2 0,-1 0 0,-22-2 0,-41-4 0,26 1 0,-172-27 0,187 28 0,-1-1 0,28 5 0,0 1 0,-25-3 0,-56-7 0,40 4 0,-53-11 0,18-2 0,7 1 0,-30-4 0,-70-11 0,113 25 0,29 4 0,-45-1 0,-197-11 0,259 17 0,-62-8 0,-66-3 0,-518 13 0,311 1 0,267-2 0,-105 3 0,-63 28 0,195-21 0,-297 52 0,331-55 0,-343 77 0,319-63 0,-71 35 0,104-44 0,-126 62 0,-50 23 0,146-71 0,-131 55 0,164-72 0,-28 16 0,-3 1 0,-80 41 0,33-15 0,-64 34 0,102-48 0,2 3 0,-55 51 0,2-3 0,-30 35 0,73-62 0,-168 181 0,130-129 0,21-9 0,30-34 0,6-9 0,-65 105 0,78-108 0,-4 5 0,3 1 0,-32 78 0,-17 59 0,37-91 0,38-84 0,-59 150 0,5-5 0,22-65 0,-20 57 0,-42 167 0,98-307 0,-91 385 0,93-388 0,-6 29 0,-5 90 0,11-85 0,-17 89 0,14-106 0,-53 467 0,59-491 0,-15 261 0,-11 103 0,-13-95 0,-3 25 0,23-50 0,8-81 0,9-135 0,2 0 0,6 73 0,60 269 0,-57-347 0,28 164 0,18 83 0,-8-83 0,37 174 0,-41-184 0,18 108 0,-21-17 0,24 150 0,-41-232 0,-9-64 0,30 427 0,-29-332 0,-8-167 0,16 141 0,-4-48 0,7 70 0,26 289 0,-33-283 0,-20 1 0,1-85 0,0-20 0,2 173 0,14-89 0,-9-149 0,4 16 0,2 36 0,-11-40 0,6 112 0,7 91 0,-4-145 0,0-28 0,-8-84 0,7 32 0,-5-31 0,3 29 0,3 60 0,1 22 0,-10 207 0,-2-173 0,2-149 0,1 0 0,6 28 0,-4-25 0,3 26 0,-6 199 0,-2-126 0,1-79 0,2 0 0,9 51 0,-10-83 0,3 12 0,9 30 0,-10-44 0,0 0 0,0 0 0,0 0 0,1-1 0,0 1 0,0-1 0,10 10 0,57 48 0,-18-17 0,66 78 0,-46-45 0,-53-61 0,1-2 0,1 0 0,46 26 0,-35-23 0,31 26 0,18 15 0,-68-52 0,0-2 0,0 0 0,0 0 0,24 6 0,14 3 0,224 54 0,-218-60 0,0-2 0,69-1 0,301-8 0,-396-1 0,0-2 0,0 0 0,41-13 0,-5 2 0,-59 12 0,1 0 0,-1 0 0,0-1 0,0 0 0,13-7 0,40-31 0,-45 30 0,45-30 0,42-30 0,-84 56 0,-1 0 0,-1-1 0,17-21 0,-7 6 0,59-52 0,-42 41 0,40-48 0,-9 8 0,-51 54 0,-1 0 0,21-34 0,13-19 0,-19 32 0,-11 13 0,43-44 0,9 0 0,45-43 0,-119 119 0,74-75 0,-71 65-1365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04:55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9473 2886 24575,'3'-1'0,"0"0"0,0 1 0,0-1 0,0-1 0,0 1 0,0 0 0,-1-1 0,1 1 0,-1-1 0,1 0 0,3-3 0,4-2 0,16-11 0,-1-2 0,0-1 0,-2 0 0,0-2 0,24-32 0,-17 15 0,-2-2 0,37-75 0,-30 49 0,62-136 0,-85 173 0,-3-2 0,10-47 0,-15 43 0,0 0 0,-3 0 0,-3-40 0,1 13 0,2-23 0,-3-80 0,0 149 0,-1 1 0,-1-1 0,-10-25 0,-5-23 0,-14-76 0,25 114 0,-1 2 0,-1-1 0,-17-29 0,-9-22 0,2 3 0,-3 2 0,-42-70 0,30 60 0,32 52 0,-1 0 0,-39-50 0,47 72 0,0 0 0,-1 0 0,0 1 0,-16-9 0,4 5 0,-1 0 0,-37-12 0,26 11 0,-5-3 0,-1 1 0,-81-16 0,-19 6 0,-124-17 0,-292-36 0,308 43 0,47 15 0,-10 0 0,-13-4 0,127 14 0,-299 1 0,254 11 0,91-2 0,-66-8 0,-46-3 0,85 7 0,-4-5 0,-8-1 0,48 9 0,-100-8 0,-138-17 0,121 19 0,-21-3 0,-218-3 0,300 14 0,22 2 0,-147 28 0,97-10 0,27-9 0,-93 17 0,-110 47 0,66-15 0,-308 95 0,281-60 0,203-72 0,-136 57 0,163-65 0,1 2 0,0 2 0,1 1 0,1 1 0,-43 42 0,-28 22 0,-28 26 0,-321 354 0,382-394 0,-35 39 0,79-82 0,2 1 0,-20 34 0,-16 34 0,-134 239 0,165-276 0,3 0 0,-19 74 0,-39 95 0,25-75 0,-37 99 0,-5 10 0,-89 433 0,153-490 0,3-14 0,-6 57 0,14-69 0,-61 374 0,-7 138 0,64-375 0,20 73 0,11-250 0,-2 1030 0,19-906 0,-8-159 0,97 652 0,8-22 0,-70-222 0,-26-226 0,4 164 0,-6-80 0,44 443 0,-42-618 0,80 347 0,7-114 0,-67-240 0,-19-80 0,90 564 0,-94-558 0,-9-59 0,31 180 0,-21-89 0,-17-140 0,44 278 0,-6-51 0,14 83 0,-20-182 0,-8-43 0,63 212 0,-22-84 0,-37-123 0,5-2 0,57 113 0,-44-120 0,4-2 0,3-3 0,74 87 0,-94-132 0,2-2 0,61 51 0,-73-70 0,0-2 0,2-1 0,31 14 0,-49-25 0,52 25 0,2-2 0,1-3 0,2-3 0,0-2 0,123 17 0,324 19 0,-381-41 0,18-3 0,-124-10 0,1-2 0,-1-1 0,45-9 0,272-86 0,-326 92 0,28-11 0,-1-1 0,65-37 0,41-40 0,60-36 0,-176 107 0,0-1 0,-1-1 0,31-33 0,-44 42 0,110-111 0,-48 46 0,3-9 0,-30 29 0,-15 16 0,60-92 0,-7-16 0,-34 54 0,47-106 0,-96 182 0,0-1 0,-2 0 0,-1 0 0,4-27 0,6-24 0,-12 56-455,0 0 0,2-30 0,-5 31-6371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3:56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5853 24575,'0'-30'0,"-1"-29"0,3 0 0,14-91 0,9 55 0,-19 64 0,0 9 0,3-36 0,13-105 0,-13 105 0,5-102 0,-14 125 0,0-21 0,7-63 0,6-13 0,-9 71 0,19-94 0,-7 88 0,29-139 0,-23 104 0,60-171 0,-17 69 0,22-60 0,-59 191 0,56-106 0,107-172 0,-101 219 0,-35 56 0,158-197 0,-30 62 0,-128 151 0,41-48 0,114-127 0,-79 113 0,-86 89 0,79-44 0,28-20 0,-94 53 0,130-103 0,-138 98 0,4-4 0,76-69 0,-70 62 0,87-94 0,-138 143 0,0-1 0,-1 0 0,7-15 0,7-11 0,-14 25 0,-1 0 0,-1 0 0,0-1 0,-1 0 0,4-16 0,0-7 22,-2-1 0,3-62-1,-7-78-453,-4 109-566,1 50-5828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4:02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5444 24575,'2'-44'0,"2"1"0,11-45 0,-8 44 0,61-257 0,1-8 0,-55 216 0,1-5 0,28-97 0,3 20 0,-5 16 0,-11 13 0,-9 34 0,-4 13 0,0-2 0,7-55 0,-5 22 0,1-6 0,-18 124 0,7-34 0,2 0 0,3 1 0,28-71 0,127-261 0,-57 184 0,-87 153 0,3 0 0,1 2 0,2 1 0,46-45 0,-44 54 0,19-20 0,-2-1 0,-21 24 0,28-38 0,-14 14 0,63-62 0,-90 100 0,0 2 0,37-24 0,-20 16 0,43-43 0,70-44 0,-26 17 0,8-11 0,-95 75 0,-24 19 0,1 0 0,0 1 0,21-12 0,151-84 0,-174 98 0,42-28 0,68-61 0,-77 59 0,-24 19 0,0-1 0,-1-1 0,-2 0 0,1-1 0,18-35 0,6-6 0,-35 53 0,0 0 0,-1 1 0,0-1 0,0 0 0,0-1 0,-1 1 0,0 0 0,-1-1 0,2-12 0,-2-6 0,-2-39 0,-1 23 0,2-216-1365,0 239-5461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4:09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6029 24575,'-1'0'0,"0"0"0,0 0 0,1 0 0,-1-1 0,0 1 0,0 0 0,1-1 0,-1 1 0,0-1 0,1 1 0,-1-1 0,0 1 0,1-1 0,-1 1 0,1-1 0,-1 0 0,1 1 0,-1-1 0,1 0 0,0 1 0,-1-1 0,1 0 0,0 0 0,-1 1 0,1-1 0,0 0 0,0-1 0,-5-25 0,5 24 0,-3-45 0,2 1 0,2-1 0,15-92 0,46-138 0,-19 80 0,-4 17 0,-24 105 0,2-9 0,0 20 0,28-97 0,2-42 0,-29 115 0,26-158 0,-18 93 0,-4-22 0,-4 21 0,44-187 0,-13 10 0,-25 124 0,-6 62 0,-2 38 0,4 1 0,61-181 0,-73 267 0,2-1 0,15-26 0,-1 3 0,73-146 0,-60 119 0,85-125 0,-82 133 0,11-15 0,-5 18 0,24-31 0,38-38 0,-47 60 0,111-97 0,-102 108 0,165-126 0,-174 148 0,3 3 0,77-30 0,28-13 0,402-173 0,-328 155 0,-217 86 0,1 2 0,0 0 0,0 2 0,46-3 0,109 6 0,-113 3 0,-58 0 0,0 0 0,0 0 0,0 1 0,0 1 0,0 0 0,15 6 0,60 33 0,-15-6 0,64 19 0,-124-50 0,0 2 0,-1-1 0,0 2 0,0-1 0,0 1 0,-1 1 0,0-1 0,-1 2 0,10 13 0,3 7 0,31 62 0,-40-66 0,-1 0 0,-2 1 0,-1 0 0,0 1 0,3 33 0,-3-16 0,-3-19 0,0 0 0,-1 28 0,-4 139-1365,0-175-5461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59953-487A-CFD6-CAC4-D1826EFC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089586-667C-C907-D87E-7AD351B6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B8B0C-22EF-0D6C-5D01-6FD09E1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0ECB1-0567-A1D0-7743-91ADB043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C87F1-A9EC-EB02-A014-D0DF4ADE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7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6A22-010D-7183-543E-4818E21C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F7D740-8B7A-74AF-AC96-22F7054E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E5258-5DFF-125C-8CD7-912D23C5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CC0A-785A-81B3-6E3E-16F81EB1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44565-CAF7-CDCA-1B2F-87A4934F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92B2E-EDAA-AC87-2612-106AC83B3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5E7B5-964E-E5D0-C4A7-5F138E03B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9088A-0E99-FC72-8BFE-32DE0C8B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1118C-6CEE-625E-1BF7-C027601D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F61A9-B3D0-6988-6FAE-DF3E7DC5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88F60-2BD0-13C8-1F13-51E642CB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88B8F-1DD0-A46A-329D-6415F958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00A17-7F69-2E51-9D12-8D5993FC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83653-2024-AF81-0090-A4091B1A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8D4BC-5567-95A7-D608-F5B8A200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7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6C286-B331-2672-7050-5252E29A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75BFD-457F-E3CB-82F6-1D756666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47877-37AE-34F5-4441-05C08691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57C04-922B-BC43-6472-625554B2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7D99B-DED2-A798-6DBE-9DFBED1E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C22EA-181C-D736-040A-15785BF2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614BC-4127-D696-71F2-1F62F7A53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42DC84-6B9D-94AC-A8C0-965F16456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17ED5-194D-2DF4-8DFD-77B17D1D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DB27E-85E7-7D4B-F8C0-830957EF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B7C8D-EE1B-BD9E-27FD-42AC03FE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DF28B-EB54-59C0-ABC8-71ABC5C6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34148-2B42-EBD1-FA88-B750AAEB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DC00A-5421-D592-5931-DE6E37918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A9BDBE-E16F-689B-727C-677E9A9A0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9335A9-300C-336A-CC4A-1FCB47BF7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3B68DF-B4D1-E9B8-14CD-D2206C84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F60A03-4C2F-65E9-51F1-B293299B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1509B6-3F16-2973-4354-B7DC127F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6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FDE2B-452D-0466-5140-AF0ACED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FD9378-47AB-BEE5-348A-FF34FE5A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17808C-7EA3-5215-45AE-E11DEB61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65A192-C76D-4B64-5078-E3A9697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280521-2A89-F75B-6E92-66626971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504834-76FF-604B-E5B6-F50E3FBF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87FA-B0FC-7B97-F673-8FBE9B6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6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9BDCE-1F28-F849-AE64-D3F0CC06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77D00-EA60-4B96-FD58-479D3628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C7B91-53CB-2729-52A4-3F3FC9BD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29E55-7B94-43EB-FC0A-9D37830F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6F1C7-73C1-D478-B350-DDD39AC9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129A3-4EDB-9EE3-2BA1-9F197B50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6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3525D-011D-5437-5B3E-9F06B2AF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EBA91B-175C-662E-4ABF-7E9AF4B1D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15B2E-C29F-D121-7C08-EF30F60C9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6D2AC-E815-2FC3-32E4-AFABAEFC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805E0-09D3-9276-E19E-7071DD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2FBA33-F0FF-2261-BDE0-84DB02DA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05001-0BEB-D25B-DCB5-1A6A780A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D216E-A451-0FCA-A8FC-A8D0459D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2DA41-E891-E565-FD13-3C4602B1B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B116-6B5E-4564-8CFF-4E6CE825C3C5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D6097-5D2C-619F-48E4-06C97BCB1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1BA01-DC01-D647-DC85-D0DDDA08F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C961-0929-4A69-BB68-5B523A06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4.xml"/><Relationship Id="rId42" Type="http://schemas.openxmlformats.org/officeDocument/2006/relationships/customXml" Target="../ink/ink18.xml"/><Relationship Id="rId47" Type="http://schemas.openxmlformats.org/officeDocument/2006/relationships/image" Target="../media/image26.png"/><Relationship Id="rId50" Type="http://schemas.openxmlformats.org/officeDocument/2006/relationships/customXml" Target="../ink/ink22.xml"/><Relationship Id="rId55" Type="http://schemas.openxmlformats.org/officeDocument/2006/relationships/image" Target="../media/image30.png"/><Relationship Id="rId63" Type="http://schemas.openxmlformats.org/officeDocument/2006/relationships/customXml" Target="../ink/ink29.xml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6" Type="http://schemas.openxmlformats.org/officeDocument/2006/relationships/customXml" Target="../ink/ink5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21.png"/><Relationship Id="rId40" Type="http://schemas.openxmlformats.org/officeDocument/2006/relationships/customXml" Target="../ink/ink17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26.xml"/><Relationship Id="rId5" Type="http://schemas.openxmlformats.org/officeDocument/2006/relationships/image" Target="../media/image4.jp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6.png"/><Relationship Id="rId30" Type="http://schemas.openxmlformats.org/officeDocument/2006/relationships/customXml" Target="../ink/ink12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1.xml"/><Relationship Id="rId56" Type="http://schemas.openxmlformats.org/officeDocument/2006/relationships/customXml" Target="../ink/ink25.xml"/><Relationship Id="rId64" Type="http://schemas.openxmlformats.org/officeDocument/2006/relationships/image" Target="../media/image34.png"/><Relationship Id="rId8" Type="http://schemas.openxmlformats.org/officeDocument/2006/relationships/customXml" Target="../ink/ink1.xml"/><Relationship Id="rId51" Type="http://schemas.openxmlformats.org/officeDocument/2006/relationships/image" Target="../media/image28.png"/><Relationship Id="rId3" Type="http://schemas.openxmlformats.org/officeDocument/2006/relationships/image" Target="../media/image2.jpe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32.png"/><Relationship Id="rId20" Type="http://schemas.openxmlformats.org/officeDocument/2006/relationships/customXml" Target="../ink/ink7.xml"/><Relationship Id="rId41" Type="http://schemas.openxmlformats.org/officeDocument/2006/relationships/image" Target="../media/image23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2.xml"/><Relationship Id="rId31" Type="http://schemas.openxmlformats.org/officeDocument/2006/relationships/image" Target="../media/image18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2CCBAB-41AF-5A57-BE82-6D37A323B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0" t="15731" r="22754" b="20902"/>
          <a:stretch/>
        </p:blipFill>
        <p:spPr>
          <a:xfrm>
            <a:off x="8792512" y="3037516"/>
            <a:ext cx="2247254" cy="22317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843C38-1740-DC53-6EDE-5742AC2F5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5" t="14380" r="26712" b="17997"/>
          <a:stretch/>
        </p:blipFill>
        <p:spPr>
          <a:xfrm>
            <a:off x="6956665" y="440951"/>
            <a:ext cx="1029149" cy="13464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055BDE-443B-7CCA-998B-09FBE796F7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8" t="16525" r="35249" b="16737"/>
          <a:stretch/>
        </p:blipFill>
        <p:spPr>
          <a:xfrm rot="16200000">
            <a:off x="4154258" y="1817024"/>
            <a:ext cx="1735812" cy="24409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387932-F1A5-120A-DAF5-49540BDE4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8534">
            <a:off x="1433242" y="3795367"/>
            <a:ext cx="2302872" cy="22838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8C7570-2248-67B7-D74D-A0FD9DC74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54" y="4576856"/>
            <a:ext cx="2121457" cy="21038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3A91C7E-CE10-E773-38D3-35A3A5265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87" y="943138"/>
            <a:ext cx="1304441" cy="15016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77F5F3D-AEBB-B500-DBB7-814A6868A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8891">
            <a:off x="1433242" y="552083"/>
            <a:ext cx="2302872" cy="228380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FD5C-05AF-8AD4-3E40-CC18A76B7715}"/>
              </a:ext>
            </a:extLst>
          </p:cNvPr>
          <p:cNvGrpSpPr/>
          <p:nvPr/>
        </p:nvGrpSpPr>
        <p:grpSpPr>
          <a:xfrm>
            <a:off x="1405586" y="689711"/>
            <a:ext cx="1628280" cy="4698000"/>
            <a:chOff x="1405586" y="689711"/>
            <a:chExt cx="1628280" cy="46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0C227997-2015-12B2-0768-E679098F993E}"/>
                    </a:ext>
                  </a:extLst>
                </p14:cNvPr>
                <p14:cNvContentPartPr/>
                <p14:nvPr/>
              </p14:nvContentPartPr>
              <p14:xfrm>
                <a:off x="1405586" y="689711"/>
                <a:ext cx="1628280" cy="46008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0C227997-2015-12B2-0768-E679098F99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7586" y="671711"/>
                  <a:ext cx="1663920" cy="46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098638A-3F57-20DE-FD3B-0C7490EE91AF}"/>
                    </a:ext>
                  </a:extLst>
                </p14:cNvPr>
                <p14:cNvContentPartPr/>
                <p14:nvPr/>
              </p14:nvContentPartPr>
              <p14:xfrm>
                <a:off x="1537706" y="5269271"/>
                <a:ext cx="22320" cy="1184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098638A-3F57-20DE-FD3B-0C7490EE91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0066" y="5251271"/>
                  <a:ext cx="5796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D8C16AD-A41C-F4AA-DC51-A82F63206652}"/>
                  </a:ext>
                </a:extLst>
              </p14:cNvPr>
              <p14:cNvContentPartPr/>
              <p14:nvPr/>
            </p14:nvContentPartPr>
            <p14:xfrm>
              <a:off x="932906" y="572711"/>
              <a:ext cx="2287440" cy="52167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D8C16AD-A41C-F4AA-DC51-A82F632066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5266" y="554711"/>
                <a:ext cx="2323080" cy="52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497FCEF-8915-FBA4-29BA-0368E0E999CF}"/>
                  </a:ext>
                </a:extLst>
              </p14:cNvPr>
              <p14:cNvContentPartPr/>
              <p14:nvPr/>
            </p14:nvContentPartPr>
            <p14:xfrm>
              <a:off x="746786" y="440951"/>
              <a:ext cx="2643840" cy="56962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497FCEF-8915-FBA4-29BA-0368E0E999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9146" y="423311"/>
                <a:ext cx="2679480" cy="57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43F8921-15B8-8A05-072C-170100D63669}"/>
                  </a:ext>
                </a:extLst>
              </p14:cNvPr>
              <p14:cNvContentPartPr/>
              <p14:nvPr/>
            </p14:nvContentPartPr>
            <p14:xfrm>
              <a:off x="461666" y="324671"/>
              <a:ext cx="3076200" cy="59601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43F8921-15B8-8A05-072C-170100D636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4026" y="307031"/>
                <a:ext cx="3111840" cy="59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E95175C-920C-4C74-525F-5895EDD0CCDA}"/>
                  </a:ext>
                </a:extLst>
              </p14:cNvPr>
              <p14:cNvContentPartPr/>
              <p14:nvPr/>
            </p14:nvContentPartPr>
            <p14:xfrm>
              <a:off x="173666" y="169871"/>
              <a:ext cx="3597840" cy="64954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E95175C-920C-4C74-525F-5895EDD0CC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5666" y="152231"/>
                <a:ext cx="3633480" cy="65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A51C2FD-52D2-5C9B-2620-D5E50BB91856}"/>
                  </a:ext>
                </a:extLst>
              </p14:cNvPr>
              <p14:cNvContentPartPr/>
              <p14:nvPr/>
            </p14:nvContentPartPr>
            <p14:xfrm>
              <a:off x="3595106" y="2341031"/>
              <a:ext cx="1062360" cy="21074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A51C2FD-52D2-5C9B-2620-D5E50BB918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77466" y="2323031"/>
                <a:ext cx="1098000" cy="21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AE3DA972-C73A-E0AC-CA00-6DAE64BDCE1D}"/>
                  </a:ext>
                </a:extLst>
              </p14:cNvPr>
              <p14:cNvContentPartPr/>
              <p14:nvPr/>
            </p14:nvContentPartPr>
            <p14:xfrm>
              <a:off x="3455786" y="2325551"/>
              <a:ext cx="955080" cy="19598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AE3DA972-C73A-E0AC-CA00-6DAE64BDCE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8146" y="2307551"/>
                <a:ext cx="990720" cy="19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774E906D-4B04-2880-B20B-F3E1FA873F1A}"/>
                  </a:ext>
                </a:extLst>
              </p14:cNvPr>
              <p14:cNvContentPartPr/>
              <p14:nvPr/>
            </p14:nvContentPartPr>
            <p14:xfrm>
              <a:off x="3339146" y="2006231"/>
              <a:ext cx="1512360" cy="21708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774E906D-4B04-2880-B20B-F3E1FA873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1146" y="1988591"/>
                <a:ext cx="1548000" cy="22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572C1CA9-81C0-2378-19FC-B87882CE7B22}"/>
                  </a:ext>
                </a:extLst>
              </p14:cNvPr>
              <p14:cNvContentPartPr/>
              <p14:nvPr/>
            </p14:nvContentPartPr>
            <p14:xfrm>
              <a:off x="6106106" y="1063031"/>
              <a:ext cx="916920" cy="221508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572C1CA9-81C0-2378-19FC-B87882CE7B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88466" y="1045031"/>
                <a:ext cx="952560" cy="22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0190F44D-CFC5-88C7-A681-CC3A81BB9FA3}"/>
                  </a:ext>
                </a:extLst>
              </p14:cNvPr>
              <p14:cNvContentPartPr/>
              <p14:nvPr/>
            </p14:nvContentPartPr>
            <p14:xfrm>
              <a:off x="6090626" y="890591"/>
              <a:ext cx="937080" cy="262764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0190F44D-CFC5-88C7-A681-CC3A81BB9F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72986" y="872591"/>
                <a:ext cx="972720" cy="266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组合 59">
            <a:extLst>
              <a:ext uri="{FF2B5EF4-FFF2-40B4-BE49-F238E27FC236}">
                <a16:creationId xmlns:a16="http://schemas.microsoft.com/office/drawing/2014/main" id="{2961DE05-832A-DBF9-9B15-B7C7D1337B1B}"/>
              </a:ext>
            </a:extLst>
          </p:cNvPr>
          <p:cNvGrpSpPr/>
          <p:nvPr/>
        </p:nvGrpSpPr>
        <p:grpSpPr>
          <a:xfrm>
            <a:off x="8086106" y="5186831"/>
            <a:ext cx="916560" cy="1144800"/>
            <a:chOff x="8086106" y="5186831"/>
            <a:chExt cx="916560" cy="11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B0FC55F4-6C31-F8B6-55FD-F1D089E554E6}"/>
                    </a:ext>
                  </a:extLst>
                </p14:cNvPr>
                <p14:cNvContentPartPr/>
                <p14:nvPr/>
              </p14:nvContentPartPr>
              <p14:xfrm>
                <a:off x="8086106" y="5186831"/>
                <a:ext cx="902160" cy="5392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B0FC55F4-6C31-F8B6-55FD-F1D089E554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68106" y="5168831"/>
                  <a:ext cx="9378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A25643CE-96BE-E8C1-FB81-EB6E864B038D}"/>
                    </a:ext>
                  </a:extLst>
                </p14:cNvPr>
                <p14:cNvContentPartPr/>
                <p14:nvPr/>
              </p14:nvContentPartPr>
              <p14:xfrm>
                <a:off x="8240906" y="5920151"/>
                <a:ext cx="24480" cy="2340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A25643CE-96BE-E8C1-FB81-EB6E864B03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3266" y="5902511"/>
                  <a:ext cx="60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2F0E665D-CDBD-0CE9-79DA-CF16C25E095E}"/>
                    </a:ext>
                  </a:extLst>
                </p14:cNvPr>
                <p14:cNvContentPartPr/>
                <p14:nvPr/>
              </p14:nvContentPartPr>
              <p14:xfrm>
                <a:off x="8162786" y="5889191"/>
                <a:ext cx="304920" cy="3906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2F0E665D-CDBD-0CE9-79DA-CF16C25E09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4786" y="5871191"/>
                  <a:ext cx="3405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406201E-7B18-ADF6-1293-7D63F513BF96}"/>
                    </a:ext>
                  </a:extLst>
                </p14:cNvPr>
                <p14:cNvContentPartPr/>
                <p14:nvPr/>
              </p14:nvContentPartPr>
              <p14:xfrm>
                <a:off x="8566706" y="6113831"/>
                <a:ext cx="435960" cy="504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406201E-7B18-ADF6-1293-7D63F513BF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48706" y="6095831"/>
                  <a:ext cx="471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CA49D07E-EDB8-7A24-3F8B-5EE516723A81}"/>
                    </a:ext>
                  </a:extLst>
                </p14:cNvPr>
                <p14:cNvContentPartPr/>
                <p14:nvPr/>
              </p14:nvContentPartPr>
              <p14:xfrm>
                <a:off x="8684066" y="5989991"/>
                <a:ext cx="123120" cy="3416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CA49D07E-EDB8-7A24-3F8B-5EE516723A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66066" y="5971991"/>
                  <a:ext cx="15876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20DC4812-7E57-B41E-8E2F-A8E55F923ABA}"/>
                  </a:ext>
                </a:extLst>
              </p14:cNvPr>
              <p14:cNvContentPartPr/>
              <p14:nvPr/>
            </p14:nvContentPartPr>
            <p14:xfrm>
              <a:off x="4365506" y="3781751"/>
              <a:ext cx="3024360" cy="272808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20DC4812-7E57-B41E-8E2F-A8E55F923A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47866" y="3764111"/>
                <a:ext cx="3060000" cy="27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EC379E01-4C3A-507E-8C60-6A8C574D64FE}"/>
              </a:ext>
            </a:extLst>
          </p:cNvPr>
          <p:cNvGrpSpPr/>
          <p:nvPr/>
        </p:nvGrpSpPr>
        <p:grpSpPr>
          <a:xfrm>
            <a:off x="4397546" y="735791"/>
            <a:ext cx="4439880" cy="4480920"/>
            <a:chOff x="4397546" y="735791"/>
            <a:chExt cx="4439880" cy="448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17B1DEEA-087B-26C1-E6AC-B1111EB9B211}"/>
                    </a:ext>
                  </a:extLst>
                </p14:cNvPr>
                <p14:cNvContentPartPr/>
                <p14:nvPr/>
              </p14:nvContentPartPr>
              <p14:xfrm>
                <a:off x="7760666" y="4959311"/>
                <a:ext cx="1076760" cy="2574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17B1DEEA-087B-26C1-E6AC-B1111EB9B2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42666" y="4941311"/>
                  <a:ext cx="1112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F1450964-554D-61D8-BB26-912576B1D8FD}"/>
                    </a:ext>
                  </a:extLst>
                </p14:cNvPr>
                <p14:cNvContentPartPr/>
                <p14:nvPr/>
              </p14:nvContentPartPr>
              <p14:xfrm>
                <a:off x="7672106" y="4409231"/>
                <a:ext cx="11880" cy="3531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F1450964-554D-61D8-BB26-912576B1D8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54106" y="4391231"/>
                  <a:ext cx="47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403B381D-9205-017C-EE33-1087672B0048}"/>
                    </a:ext>
                  </a:extLst>
                </p14:cNvPr>
                <p14:cNvContentPartPr/>
                <p14:nvPr/>
              </p14:nvContentPartPr>
              <p14:xfrm>
                <a:off x="7659866" y="4315991"/>
                <a:ext cx="296640" cy="5043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403B381D-9205-017C-EE33-1087672B00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42226" y="4298351"/>
                  <a:ext cx="33228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AC30FBCF-1AB6-982C-0DB0-4A53F84D502F}"/>
                    </a:ext>
                  </a:extLst>
                </p14:cNvPr>
                <p14:cNvContentPartPr/>
                <p14:nvPr/>
              </p14:nvContentPartPr>
              <p14:xfrm>
                <a:off x="8047226" y="4602911"/>
                <a:ext cx="192960" cy="2376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AC30FBCF-1AB6-982C-0DB0-4A53F84D50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29586" y="4584911"/>
                  <a:ext cx="228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01658789-4A2E-1C6E-9FC2-2C2F1DB089F8}"/>
                    </a:ext>
                  </a:extLst>
                </p14:cNvPr>
                <p14:cNvContentPartPr/>
                <p14:nvPr/>
              </p14:nvContentPartPr>
              <p14:xfrm>
                <a:off x="4397546" y="735791"/>
                <a:ext cx="2626560" cy="307692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01658789-4A2E-1C6E-9FC2-2C2F1DB089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79546" y="718151"/>
                  <a:ext cx="2662200" cy="311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FE176BFF-F5C0-77E2-91E0-379167F15EAC}"/>
                  </a:ext>
                </a:extLst>
              </p14:cNvPr>
              <p14:cNvContentPartPr/>
              <p14:nvPr/>
            </p14:nvContentPartPr>
            <p14:xfrm>
              <a:off x="6956066" y="1390631"/>
              <a:ext cx="3532680" cy="379368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FE176BFF-F5C0-77E2-91E0-379167F15EA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38066" y="1372631"/>
                <a:ext cx="3568320" cy="38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FED5193A-39AA-B3B2-8949-EB738D3F8DE0}"/>
                  </a:ext>
                </a:extLst>
              </p14:cNvPr>
              <p14:cNvContentPartPr/>
              <p14:nvPr/>
            </p14:nvContentPartPr>
            <p14:xfrm>
              <a:off x="4094786" y="944231"/>
              <a:ext cx="6642000" cy="36597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FED5193A-39AA-B3B2-8949-EB738D3F8D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76786" y="926231"/>
                <a:ext cx="6677640" cy="36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C7E2DD76-18D1-CB2E-5391-0D2E11ED874C}"/>
                  </a:ext>
                </a:extLst>
              </p14:cNvPr>
              <p14:cNvContentPartPr/>
              <p14:nvPr/>
            </p14:nvContentPartPr>
            <p14:xfrm>
              <a:off x="4149506" y="452831"/>
              <a:ext cx="2873160" cy="336384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C7E2DD76-18D1-CB2E-5391-0D2E11ED87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31506" y="434831"/>
                <a:ext cx="2908800" cy="339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组合 76">
            <a:extLst>
              <a:ext uri="{FF2B5EF4-FFF2-40B4-BE49-F238E27FC236}">
                <a16:creationId xmlns:a16="http://schemas.microsoft.com/office/drawing/2014/main" id="{40AF03EB-0262-0443-2040-A6F80CD9255F}"/>
              </a:ext>
            </a:extLst>
          </p:cNvPr>
          <p:cNvGrpSpPr/>
          <p:nvPr/>
        </p:nvGrpSpPr>
        <p:grpSpPr>
          <a:xfrm>
            <a:off x="4141946" y="3761951"/>
            <a:ext cx="17280" cy="39240"/>
            <a:chOff x="4141946" y="3761951"/>
            <a:chExt cx="17280" cy="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B11E6A8A-9E9E-66A6-0A13-1F92C3E9202F}"/>
                    </a:ext>
                  </a:extLst>
                </p14:cNvPr>
                <p14:cNvContentPartPr/>
                <p14:nvPr/>
              </p14:nvContentPartPr>
              <p14:xfrm>
                <a:off x="4141946" y="3761951"/>
                <a:ext cx="12240" cy="1548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B11E6A8A-9E9E-66A6-0A13-1F92C3E920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23946" y="3743951"/>
                  <a:ext cx="47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E8411414-B3BA-61E6-0638-72D50E071984}"/>
                    </a:ext>
                  </a:extLst>
                </p14:cNvPr>
                <p14:cNvContentPartPr/>
                <p14:nvPr/>
              </p14:nvContentPartPr>
              <p14:xfrm>
                <a:off x="4141946" y="3800831"/>
                <a:ext cx="360" cy="36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E8411414-B3BA-61E6-0638-72D50E0719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23946" y="37831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177B49C4-4F76-ECD9-00ED-057621CE54AF}"/>
                    </a:ext>
                  </a:extLst>
                </p14:cNvPr>
                <p14:cNvContentPartPr/>
                <p14:nvPr/>
              </p14:nvContentPartPr>
              <p14:xfrm>
                <a:off x="4141946" y="3792911"/>
                <a:ext cx="360" cy="36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177B49C4-4F76-ECD9-00ED-057621CE54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23946" y="37752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61BC5F86-EE3A-D873-FBA0-C2DDAC29BB71}"/>
                    </a:ext>
                  </a:extLst>
                </p14:cNvPr>
                <p14:cNvContentPartPr/>
                <p14:nvPr/>
              </p14:nvContentPartPr>
              <p14:xfrm>
                <a:off x="4157426" y="3777431"/>
                <a:ext cx="1800" cy="36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61BC5F86-EE3A-D873-FBA0-C2DDAC29BB7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39426" y="3759791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669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开元 卜</dc:creator>
  <cp:lastModifiedBy>开元 卜</cp:lastModifiedBy>
  <cp:revision>4</cp:revision>
  <dcterms:created xsi:type="dcterms:W3CDTF">2023-07-18T09:41:09Z</dcterms:created>
  <dcterms:modified xsi:type="dcterms:W3CDTF">2023-07-18T12:20:17Z</dcterms:modified>
</cp:coreProperties>
</file>