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3" r:id="rId6"/>
    <p:sldId id="264" r:id="rId7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DEC47-7D62-4F0C-B7A0-72AD22FC967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072146-24CD-41A0-84A7-28A6F2D3FC33}">
      <dgm:prSet custT="1"/>
      <dgm:spPr/>
      <dgm:t>
        <a:bodyPr/>
        <a:lstStyle/>
        <a:p>
          <a:r>
            <a:rPr lang="en-US" sz="2800"/>
            <a:t>Apply ML skills to F/S</a:t>
          </a:r>
        </a:p>
      </dgm:t>
    </dgm:pt>
    <dgm:pt modelId="{CCCA7E6E-A7EE-4EC6-A943-E3604917B79B}" type="parTrans" cxnId="{854BE22F-2694-44CC-B6C4-12387CABEC2F}">
      <dgm:prSet/>
      <dgm:spPr/>
      <dgm:t>
        <a:bodyPr/>
        <a:lstStyle/>
        <a:p>
          <a:endParaRPr lang="en-US" sz="2400"/>
        </a:p>
      </dgm:t>
    </dgm:pt>
    <dgm:pt modelId="{3A1F8347-1229-488F-A6DF-19EB282B1781}" type="sibTrans" cxnId="{854BE22F-2694-44CC-B6C4-12387CABEC2F}">
      <dgm:prSet phldrT="1" phldr="0" custT="1"/>
      <dgm:spPr/>
      <dgm:t>
        <a:bodyPr/>
        <a:lstStyle/>
        <a:p>
          <a:r>
            <a:rPr lang="en-US" sz="6000"/>
            <a:t>1</a:t>
          </a:r>
        </a:p>
      </dgm:t>
    </dgm:pt>
    <dgm:pt modelId="{AA010E23-B426-452D-B363-1C76098409BE}">
      <dgm:prSet custT="1"/>
      <dgm:spPr/>
      <dgm:t>
        <a:bodyPr/>
        <a:lstStyle/>
        <a:p>
          <a:r>
            <a:rPr lang="en-US" sz="2800" dirty="0"/>
            <a:t>Predict from pre-existing data</a:t>
          </a:r>
        </a:p>
      </dgm:t>
    </dgm:pt>
    <dgm:pt modelId="{DAABC758-6487-4927-A1C8-42147001FF25}" type="parTrans" cxnId="{08BFF435-267B-4613-B240-7BB686052FA3}">
      <dgm:prSet/>
      <dgm:spPr/>
      <dgm:t>
        <a:bodyPr/>
        <a:lstStyle/>
        <a:p>
          <a:endParaRPr lang="en-US" sz="2400"/>
        </a:p>
      </dgm:t>
    </dgm:pt>
    <dgm:pt modelId="{251EE808-81FB-4E61-B0F4-7F731CEFE2B5}" type="sibTrans" cxnId="{08BFF435-267B-4613-B240-7BB686052FA3}">
      <dgm:prSet phldrT="2" phldr="0" custT="1"/>
      <dgm:spPr/>
      <dgm:t>
        <a:bodyPr/>
        <a:lstStyle/>
        <a:p>
          <a:r>
            <a:rPr lang="en-US" sz="6000"/>
            <a:t>2</a:t>
          </a:r>
        </a:p>
      </dgm:t>
    </dgm:pt>
    <dgm:pt modelId="{967EC27B-804A-47D2-9A94-D18832B7BAAE}">
      <dgm:prSet custT="1"/>
      <dgm:spPr/>
      <dgm:t>
        <a:bodyPr/>
        <a:lstStyle/>
        <a:p>
          <a:r>
            <a:rPr lang="en-US" sz="2800"/>
            <a:t>Detect fraud from latest F/S</a:t>
          </a:r>
        </a:p>
      </dgm:t>
    </dgm:pt>
    <dgm:pt modelId="{14B90C23-83E9-48D7-847E-616B11000C87}" type="parTrans" cxnId="{E956BEAE-688A-4F59-AE41-1B7015B63EE9}">
      <dgm:prSet/>
      <dgm:spPr/>
      <dgm:t>
        <a:bodyPr/>
        <a:lstStyle/>
        <a:p>
          <a:endParaRPr lang="en-US" sz="2400"/>
        </a:p>
      </dgm:t>
    </dgm:pt>
    <dgm:pt modelId="{B6936961-E00C-4B6A-8F44-2215DC85E4D3}" type="sibTrans" cxnId="{E956BEAE-688A-4F59-AE41-1B7015B63EE9}">
      <dgm:prSet phldrT="3" phldr="0" custT="1"/>
      <dgm:spPr/>
      <dgm:t>
        <a:bodyPr/>
        <a:lstStyle/>
        <a:p>
          <a:r>
            <a:rPr lang="en-US" sz="6000"/>
            <a:t>3</a:t>
          </a:r>
        </a:p>
      </dgm:t>
    </dgm:pt>
    <dgm:pt modelId="{02149B47-B671-445F-A970-EB8FB29A2308}">
      <dgm:prSet custT="1"/>
      <dgm:spPr/>
      <dgm:t>
        <a:bodyPr/>
        <a:lstStyle/>
        <a:p>
          <a:r>
            <a:rPr lang="en-US" sz="2800" dirty="0"/>
            <a:t>Summarize annual report info</a:t>
          </a:r>
        </a:p>
      </dgm:t>
    </dgm:pt>
    <dgm:pt modelId="{3DC1B172-5221-4CB4-800D-374A514A73DC}" type="parTrans" cxnId="{D5F43567-6491-4418-AB68-308483E7FADB}">
      <dgm:prSet/>
      <dgm:spPr/>
      <dgm:t>
        <a:bodyPr/>
        <a:lstStyle/>
        <a:p>
          <a:endParaRPr lang="en-US" sz="2400"/>
        </a:p>
      </dgm:t>
    </dgm:pt>
    <dgm:pt modelId="{F88AB2D6-5458-4B42-9187-58B16F264457}" type="sibTrans" cxnId="{D5F43567-6491-4418-AB68-308483E7FADB}">
      <dgm:prSet phldrT="4" phldr="0" custT="1"/>
      <dgm:spPr/>
      <dgm:t>
        <a:bodyPr/>
        <a:lstStyle/>
        <a:p>
          <a:r>
            <a:rPr lang="en-US" sz="6000"/>
            <a:t>4</a:t>
          </a:r>
        </a:p>
      </dgm:t>
    </dgm:pt>
    <dgm:pt modelId="{01035113-DFC4-4B38-A29E-0C1E2F72DEAA}" type="pres">
      <dgm:prSet presAssocID="{BFDDEC47-7D62-4F0C-B7A0-72AD22FC9678}" presName="Name0" presStyleCnt="0">
        <dgm:presLayoutVars>
          <dgm:animLvl val="lvl"/>
          <dgm:resizeHandles val="exact"/>
        </dgm:presLayoutVars>
      </dgm:prSet>
      <dgm:spPr/>
    </dgm:pt>
    <dgm:pt modelId="{7E1A9462-D001-4EDF-BA89-58453C021770}" type="pres">
      <dgm:prSet presAssocID="{39072146-24CD-41A0-84A7-28A6F2D3FC33}" presName="compositeNode" presStyleCnt="0">
        <dgm:presLayoutVars>
          <dgm:bulletEnabled val="1"/>
        </dgm:presLayoutVars>
      </dgm:prSet>
      <dgm:spPr/>
    </dgm:pt>
    <dgm:pt modelId="{EC402576-3369-464D-B131-495632BCB96C}" type="pres">
      <dgm:prSet presAssocID="{39072146-24CD-41A0-84A7-28A6F2D3FC33}" presName="bgRect" presStyleLbl="bgAccFollowNode1" presStyleIdx="0" presStyleCnt="4"/>
      <dgm:spPr/>
    </dgm:pt>
    <dgm:pt modelId="{ECBADEFC-311A-446B-B603-AC695301D8CE}" type="pres">
      <dgm:prSet presAssocID="{3A1F8347-1229-488F-A6DF-19EB282B1781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3010365-715E-45A6-AF29-17E7223CC16D}" type="pres">
      <dgm:prSet presAssocID="{39072146-24CD-41A0-84A7-28A6F2D3FC33}" presName="bottomLine" presStyleLbl="alignNode1" presStyleIdx="1" presStyleCnt="8">
        <dgm:presLayoutVars/>
      </dgm:prSet>
      <dgm:spPr/>
    </dgm:pt>
    <dgm:pt modelId="{395F8128-69DA-4514-BCBA-FE53CF90B486}" type="pres">
      <dgm:prSet presAssocID="{39072146-24CD-41A0-84A7-28A6F2D3FC33}" presName="nodeText" presStyleLbl="bgAccFollowNode1" presStyleIdx="0" presStyleCnt="4">
        <dgm:presLayoutVars>
          <dgm:bulletEnabled val="1"/>
        </dgm:presLayoutVars>
      </dgm:prSet>
      <dgm:spPr/>
    </dgm:pt>
    <dgm:pt modelId="{37987466-5698-42E6-91D1-CD24FE4D14A3}" type="pres">
      <dgm:prSet presAssocID="{3A1F8347-1229-488F-A6DF-19EB282B1781}" presName="sibTrans" presStyleCnt="0"/>
      <dgm:spPr/>
    </dgm:pt>
    <dgm:pt modelId="{BAA3AFA2-57F1-4B9E-8E1E-FE9279B9BA3A}" type="pres">
      <dgm:prSet presAssocID="{AA010E23-B426-452D-B363-1C76098409BE}" presName="compositeNode" presStyleCnt="0">
        <dgm:presLayoutVars>
          <dgm:bulletEnabled val="1"/>
        </dgm:presLayoutVars>
      </dgm:prSet>
      <dgm:spPr/>
    </dgm:pt>
    <dgm:pt modelId="{84A92226-3732-449C-BF77-FC9D03357C4A}" type="pres">
      <dgm:prSet presAssocID="{AA010E23-B426-452D-B363-1C76098409BE}" presName="bgRect" presStyleLbl="bgAccFollowNode1" presStyleIdx="1" presStyleCnt="4"/>
      <dgm:spPr/>
    </dgm:pt>
    <dgm:pt modelId="{0C3555AB-E28B-41EB-BD6F-066CEACDDD02}" type="pres">
      <dgm:prSet presAssocID="{251EE808-81FB-4E61-B0F4-7F731CEFE2B5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7CE074C8-5176-4522-AB1B-F56C1A09A225}" type="pres">
      <dgm:prSet presAssocID="{AA010E23-B426-452D-B363-1C76098409BE}" presName="bottomLine" presStyleLbl="alignNode1" presStyleIdx="3" presStyleCnt="8">
        <dgm:presLayoutVars/>
      </dgm:prSet>
      <dgm:spPr/>
    </dgm:pt>
    <dgm:pt modelId="{65706729-37F5-4245-8CDE-2573BA70A7B7}" type="pres">
      <dgm:prSet presAssocID="{AA010E23-B426-452D-B363-1C76098409BE}" presName="nodeText" presStyleLbl="bgAccFollowNode1" presStyleIdx="1" presStyleCnt="4">
        <dgm:presLayoutVars>
          <dgm:bulletEnabled val="1"/>
        </dgm:presLayoutVars>
      </dgm:prSet>
      <dgm:spPr/>
    </dgm:pt>
    <dgm:pt modelId="{659C21DB-59CE-4288-9DE6-C758061C907C}" type="pres">
      <dgm:prSet presAssocID="{251EE808-81FB-4E61-B0F4-7F731CEFE2B5}" presName="sibTrans" presStyleCnt="0"/>
      <dgm:spPr/>
    </dgm:pt>
    <dgm:pt modelId="{4C1AE8A5-CFD8-4247-96F9-71E1E3C06F12}" type="pres">
      <dgm:prSet presAssocID="{967EC27B-804A-47D2-9A94-D18832B7BAAE}" presName="compositeNode" presStyleCnt="0">
        <dgm:presLayoutVars>
          <dgm:bulletEnabled val="1"/>
        </dgm:presLayoutVars>
      </dgm:prSet>
      <dgm:spPr/>
    </dgm:pt>
    <dgm:pt modelId="{2C556C4D-B826-4A69-A8A3-31A8D9B1F7E8}" type="pres">
      <dgm:prSet presAssocID="{967EC27B-804A-47D2-9A94-D18832B7BAAE}" presName="bgRect" presStyleLbl="bgAccFollowNode1" presStyleIdx="2" presStyleCnt="4"/>
      <dgm:spPr/>
    </dgm:pt>
    <dgm:pt modelId="{B5D76E39-C351-480E-8611-460DF483AB78}" type="pres">
      <dgm:prSet presAssocID="{B6936961-E00C-4B6A-8F44-2215DC85E4D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F7350B8F-4EC9-4CE0-8D1A-AA4D3B534E4C}" type="pres">
      <dgm:prSet presAssocID="{967EC27B-804A-47D2-9A94-D18832B7BAAE}" presName="bottomLine" presStyleLbl="alignNode1" presStyleIdx="5" presStyleCnt="8">
        <dgm:presLayoutVars/>
      </dgm:prSet>
      <dgm:spPr/>
    </dgm:pt>
    <dgm:pt modelId="{1A307199-6270-4D48-A1F5-D806550046C1}" type="pres">
      <dgm:prSet presAssocID="{967EC27B-804A-47D2-9A94-D18832B7BAAE}" presName="nodeText" presStyleLbl="bgAccFollowNode1" presStyleIdx="2" presStyleCnt="4">
        <dgm:presLayoutVars>
          <dgm:bulletEnabled val="1"/>
        </dgm:presLayoutVars>
      </dgm:prSet>
      <dgm:spPr/>
    </dgm:pt>
    <dgm:pt modelId="{E4E5DB99-6077-4248-9618-0D463F9842B8}" type="pres">
      <dgm:prSet presAssocID="{B6936961-E00C-4B6A-8F44-2215DC85E4D3}" presName="sibTrans" presStyleCnt="0"/>
      <dgm:spPr/>
    </dgm:pt>
    <dgm:pt modelId="{6052E5C1-7860-4378-9C3C-F2A180FF0276}" type="pres">
      <dgm:prSet presAssocID="{02149B47-B671-445F-A970-EB8FB29A2308}" presName="compositeNode" presStyleCnt="0">
        <dgm:presLayoutVars>
          <dgm:bulletEnabled val="1"/>
        </dgm:presLayoutVars>
      </dgm:prSet>
      <dgm:spPr/>
    </dgm:pt>
    <dgm:pt modelId="{D42F1999-97E2-4C82-B526-9924A68B4997}" type="pres">
      <dgm:prSet presAssocID="{02149B47-B671-445F-A970-EB8FB29A2308}" presName="bgRect" presStyleLbl="bgAccFollowNode1" presStyleIdx="3" presStyleCnt="4"/>
      <dgm:spPr/>
    </dgm:pt>
    <dgm:pt modelId="{EF61321A-2352-4F2F-ACD5-003C690612E8}" type="pres">
      <dgm:prSet presAssocID="{F88AB2D6-5458-4B42-9187-58B16F26445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E4CF1D2B-4001-49C5-BC88-1D2B2930DD0B}" type="pres">
      <dgm:prSet presAssocID="{02149B47-B671-445F-A970-EB8FB29A2308}" presName="bottomLine" presStyleLbl="alignNode1" presStyleIdx="7" presStyleCnt="8">
        <dgm:presLayoutVars/>
      </dgm:prSet>
      <dgm:spPr/>
    </dgm:pt>
    <dgm:pt modelId="{33768785-5D1D-46A6-8E6C-B3AC1D184608}" type="pres">
      <dgm:prSet presAssocID="{02149B47-B671-445F-A970-EB8FB29A230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1C00C02-D8DF-49BD-9724-67D035C893DD}" type="presOf" srcId="{3A1F8347-1229-488F-A6DF-19EB282B1781}" destId="{ECBADEFC-311A-446B-B603-AC695301D8CE}" srcOrd="0" destOrd="0" presId="urn:microsoft.com/office/officeart/2016/7/layout/BasicLinearProcessNumbered"/>
    <dgm:cxn modelId="{3E846A17-62A1-4D5B-83C2-61166EDDD325}" type="presOf" srcId="{251EE808-81FB-4E61-B0F4-7F731CEFE2B5}" destId="{0C3555AB-E28B-41EB-BD6F-066CEACDDD02}" srcOrd="0" destOrd="0" presId="urn:microsoft.com/office/officeart/2016/7/layout/BasicLinearProcessNumbered"/>
    <dgm:cxn modelId="{E2D79B21-6927-475F-89C4-E77D60E7DCF7}" type="presOf" srcId="{02149B47-B671-445F-A970-EB8FB29A2308}" destId="{33768785-5D1D-46A6-8E6C-B3AC1D184608}" srcOrd="1" destOrd="0" presId="urn:microsoft.com/office/officeart/2016/7/layout/BasicLinearProcessNumbered"/>
    <dgm:cxn modelId="{2E07DC25-76B6-4A9F-8A52-E18E99C87808}" type="presOf" srcId="{967EC27B-804A-47D2-9A94-D18832B7BAAE}" destId="{2C556C4D-B826-4A69-A8A3-31A8D9B1F7E8}" srcOrd="0" destOrd="0" presId="urn:microsoft.com/office/officeart/2016/7/layout/BasicLinearProcessNumbered"/>
    <dgm:cxn modelId="{854BE22F-2694-44CC-B6C4-12387CABEC2F}" srcId="{BFDDEC47-7D62-4F0C-B7A0-72AD22FC9678}" destId="{39072146-24CD-41A0-84A7-28A6F2D3FC33}" srcOrd="0" destOrd="0" parTransId="{CCCA7E6E-A7EE-4EC6-A943-E3604917B79B}" sibTransId="{3A1F8347-1229-488F-A6DF-19EB282B1781}"/>
    <dgm:cxn modelId="{08BFF435-267B-4613-B240-7BB686052FA3}" srcId="{BFDDEC47-7D62-4F0C-B7A0-72AD22FC9678}" destId="{AA010E23-B426-452D-B363-1C76098409BE}" srcOrd="1" destOrd="0" parTransId="{DAABC758-6487-4927-A1C8-42147001FF25}" sibTransId="{251EE808-81FB-4E61-B0F4-7F731CEFE2B5}"/>
    <dgm:cxn modelId="{D5F43567-6491-4418-AB68-308483E7FADB}" srcId="{BFDDEC47-7D62-4F0C-B7A0-72AD22FC9678}" destId="{02149B47-B671-445F-A970-EB8FB29A2308}" srcOrd="3" destOrd="0" parTransId="{3DC1B172-5221-4CB4-800D-374A514A73DC}" sibTransId="{F88AB2D6-5458-4B42-9187-58B16F264457}"/>
    <dgm:cxn modelId="{9DAD5E68-FBAA-41E5-BA5C-362F6E6EEBE3}" type="presOf" srcId="{AA010E23-B426-452D-B363-1C76098409BE}" destId="{84A92226-3732-449C-BF77-FC9D03357C4A}" srcOrd="0" destOrd="0" presId="urn:microsoft.com/office/officeart/2016/7/layout/BasicLinearProcessNumbered"/>
    <dgm:cxn modelId="{38AFA948-FADF-4339-8032-04786E35BE2B}" type="presOf" srcId="{F88AB2D6-5458-4B42-9187-58B16F264457}" destId="{EF61321A-2352-4F2F-ACD5-003C690612E8}" srcOrd="0" destOrd="0" presId="urn:microsoft.com/office/officeart/2016/7/layout/BasicLinearProcessNumbered"/>
    <dgm:cxn modelId="{846D3A8F-C06A-4276-98A2-ACA24DD65583}" type="presOf" srcId="{B6936961-E00C-4B6A-8F44-2215DC85E4D3}" destId="{B5D76E39-C351-480E-8611-460DF483AB78}" srcOrd="0" destOrd="0" presId="urn:microsoft.com/office/officeart/2016/7/layout/BasicLinearProcessNumbered"/>
    <dgm:cxn modelId="{48E5489F-0EDD-43C0-A1ED-2FA1B9714A56}" type="presOf" srcId="{39072146-24CD-41A0-84A7-28A6F2D3FC33}" destId="{395F8128-69DA-4514-BCBA-FE53CF90B486}" srcOrd="1" destOrd="0" presId="urn:microsoft.com/office/officeart/2016/7/layout/BasicLinearProcessNumbered"/>
    <dgm:cxn modelId="{E956BEAE-688A-4F59-AE41-1B7015B63EE9}" srcId="{BFDDEC47-7D62-4F0C-B7A0-72AD22FC9678}" destId="{967EC27B-804A-47D2-9A94-D18832B7BAAE}" srcOrd="2" destOrd="0" parTransId="{14B90C23-83E9-48D7-847E-616B11000C87}" sibTransId="{B6936961-E00C-4B6A-8F44-2215DC85E4D3}"/>
    <dgm:cxn modelId="{A1F683CC-26AE-41B1-BF60-6D0F688FE1D4}" type="presOf" srcId="{02149B47-B671-445F-A970-EB8FB29A2308}" destId="{D42F1999-97E2-4C82-B526-9924A68B4997}" srcOrd="0" destOrd="0" presId="urn:microsoft.com/office/officeart/2016/7/layout/BasicLinearProcessNumbered"/>
    <dgm:cxn modelId="{997AF4D9-741A-4F64-8099-FB548917AD07}" type="presOf" srcId="{39072146-24CD-41A0-84A7-28A6F2D3FC33}" destId="{EC402576-3369-464D-B131-495632BCB96C}" srcOrd="0" destOrd="0" presId="urn:microsoft.com/office/officeart/2016/7/layout/BasicLinearProcessNumbered"/>
    <dgm:cxn modelId="{1E223EE9-936D-4095-8599-7E8FDDA1DDD6}" type="presOf" srcId="{BFDDEC47-7D62-4F0C-B7A0-72AD22FC9678}" destId="{01035113-DFC4-4B38-A29E-0C1E2F72DEAA}" srcOrd="0" destOrd="0" presId="urn:microsoft.com/office/officeart/2016/7/layout/BasicLinearProcessNumbered"/>
    <dgm:cxn modelId="{509E06EA-6883-4A1B-B647-0BA275B73AF2}" type="presOf" srcId="{967EC27B-804A-47D2-9A94-D18832B7BAAE}" destId="{1A307199-6270-4D48-A1F5-D806550046C1}" srcOrd="1" destOrd="0" presId="urn:microsoft.com/office/officeart/2016/7/layout/BasicLinearProcessNumbered"/>
    <dgm:cxn modelId="{8924FFF5-1176-4076-B7A2-969081D2087B}" type="presOf" srcId="{AA010E23-B426-452D-B363-1C76098409BE}" destId="{65706729-37F5-4245-8CDE-2573BA70A7B7}" srcOrd="1" destOrd="0" presId="urn:microsoft.com/office/officeart/2016/7/layout/BasicLinearProcessNumbered"/>
    <dgm:cxn modelId="{6139C61B-D432-42EF-8589-704BC4896A3E}" type="presParOf" srcId="{01035113-DFC4-4B38-A29E-0C1E2F72DEAA}" destId="{7E1A9462-D001-4EDF-BA89-58453C021770}" srcOrd="0" destOrd="0" presId="urn:microsoft.com/office/officeart/2016/7/layout/BasicLinearProcessNumbered"/>
    <dgm:cxn modelId="{A5C09A37-56A3-4A45-AD84-A161C1E5DC84}" type="presParOf" srcId="{7E1A9462-D001-4EDF-BA89-58453C021770}" destId="{EC402576-3369-464D-B131-495632BCB96C}" srcOrd="0" destOrd="0" presId="urn:microsoft.com/office/officeart/2016/7/layout/BasicLinearProcessNumbered"/>
    <dgm:cxn modelId="{03023906-743E-43EF-B4FE-7DD9AAB15E2C}" type="presParOf" srcId="{7E1A9462-D001-4EDF-BA89-58453C021770}" destId="{ECBADEFC-311A-446B-B603-AC695301D8CE}" srcOrd="1" destOrd="0" presId="urn:microsoft.com/office/officeart/2016/7/layout/BasicLinearProcessNumbered"/>
    <dgm:cxn modelId="{A1DBF309-A73F-40E6-B66A-884DBF5020B5}" type="presParOf" srcId="{7E1A9462-D001-4EDF-BA89-58453C021770}" destId="{E3010365-715E-45A6-AF29-17E7223CC16D}" srcOrd="2" destOrd="0" presId="urn:microsoft.com/office/officeart/2016/7/layout/BasicLinearProcessNumbered"/>
    <dgm:cxn modelId="{4539A919-4930-4D56-B7A1-45C30253CB58}" type="presParOf" srcId="{7E1A9462-D001-4EDF-BA89-58453C021770}" destId="{395F8128-69DA-4514-BCBA-FE53CF90B486}" srcOrd="3" destOrd="0" presId="urn:microsoft.com/office/officeart/2016/7/layout/BasicLinearProcessNumbered"/>
    <dgm:cxn modelId="{9D099229-A565-4DB8-87DE-CD167B6D99FA}" type="presParOf" srcId="{01035113-DFC4-4B38-A29E-0C1E2F72DEAA}" destId="{37987466-5698-42E6-91D1-CD24FE4D14A3}" srcOrd="1" destOrd="0" presId="urn:microsoft.com/office/officeart/2016/7/layout/BasicLinearProcessNumbered"/>
    <dgm:cxn modelId="{96A1EF3C-105B-4F7B-9394-D93D3A9655D2}" type="presParOf" srcId="{01035113-DFC4-4B38-A29E-0C1E2F72DEAA}" destId="{BAA3AFA2-57F1-4B9E-8E1E-FE9279B9BA3A}" srcOrd="2" destOrd="0" presId="urn:microsoft.com/office/officeart/2016/7/layout/BasicLinearProcessNumbered"/>
    <dgm:cxn modelId="{78AF33D1-3696-4C00-B5AE-5E2E5A0EE59A}" type="presParOf" srcId="{BAA3AFA2-57F1-4B9E-8E1E-FE9279B9BA3A}" destId="{84A92226-3732-449C-BF77-FC9D03357C4A}" srcOrd="0" destOrd="0" presId="urn:microsoft.com/office/officeart/2016/7/layout/BasicLinearProcessNumbered"/>
    <dgm:cxn modelId="{4BFC4297-5BB6-40E1-B8AF-8B1BA974BC5F}" type="presParOf" srcId="{BAA3AFA2-57F1-4B9E-8E1E-FE9279B9BA3A}" destId="{0C3555AB-E28B-41EB-BD6F-066CEACDDD02}" srcOrd="1" destOrd="0" presId="urn:microsoft.com/office/officeart/2016/7/layout/BasicLinearProcessNumbered"/>
    <dgm:cxn modelId="{5865A970-93FB-4E7A-B89C-89F55200B56E}" type="presParOf" srcId="{BAA3AFA2-57F1-4B9E-8E1E-FE9279B9BA3A}" destId="{7CE074C8-5176-4522-AB1B-F56C1A09A225}" srcOrd="2" destOrd="0" presId="urn:microsoft.com/office/officeart/2016/7/layout/BasicLinearProcessNumbered"/>
    <dgm:cxn modelId="{E2B5B2D8-137C-47C1-A9C3-827E460D754E}" type="presParOf" srcId="{BAA3AFA2-57F1-4B9E-8E1E-FE9279B9BA3A}" destId="{65706729-37F5-4245-8CDE-2573BA70A7B7}" srcOrd="3" destOrd="0" presId="urn:microsoft.com/office/officeart/2016/7/layout/BasicLinearProcessNumbered"/>
    <dgm:cxn modelId="{711771FF-90CF-46AF-9BF8-6CF90506F006}" type="presParOf" srcId="{01035113-DFC4-4B38-A29E-0C1E2F72DEAA}" destId="{659C21DB-59CE-4288-9DE6-C758061C907C}" srcOrd="3" destOrd="0" presId="urn:microsoft.com/office/officeart/2016/7/layout/BasicLinearProcessNumbered"/>
    <dgm:cxn modelId="{45F15C82-15F7-4106-A7AB-BDD42757C99E}" type="presParOf" srcId="{01035113-DFC4-4B38-A29E-0C1E2F72DEAA}" destId="{4C1AE8A5-CFD8-4247-96F9-71E1E3C06F12}" srcOrd="4" destOrd="0" presId="urn:microsoft.com/office/officeart/2016/7/layout/BasicLinearProcessNumbered"/>
    <dgm:cxn modelId="{18B477E8-7B9B-4403-A043-CFE718078B9A}" type="presParOf" srcId="{4C1AE8A5-CFD8-4247-96F9-71E1E3C06F12}" destId="{2C556C4D-B826-4A69-A8A3-31A8D9B1F7E8}" srcOrd="0" destOrd="0" presId="urn:microsoft.com/office/officeart/2016/7/layout/BasicLinearProcessNumbered"/>
    <dgm:cxn modelId="{BF1041CB-3944-4EBC-B34D-5B2A97BFC68A}" type="presParOf" srcId="{4C1AE8A5-CFD8-4247-96F9-71E1E3C06F12}" destId="{B5D76E39-C351-480E-8611-460DF483AB78}" srcOrd="1" destOrd="0" presId="urn:microsoft.com/office/officeart/2016/7/layout/BasicLinearProcessNumbered"/>
    <dgm:cxn modelId="{7BDE16F8-BE46-4A49-A549-9D7D4892579A}" type="presParOf" srcId="{4C1AE8A5-CFD8-4247-96F9-71E1E3C06F12}" destId="{F7350B8F-4EC9-4CE0-8D1A-AA4D3B534E4C}" srcOrd="2" destOrd="0" presId="urn:microsoft.com/office/officeart/2016/7/layout/BasicLinearProcessNumbered"/>
    <dgm:cxn modelId="{6F091728-14C8-44D3-937D-03D95C643BBE}" type="presParOf" srcId="{4C1AE8A5-CFD8-4247-96F9-71E1E3C06F12}" destId="{1A307199-6270-4D48-A1F5-D806550046C1}" srcOrd="3" destOrd="0" presId="urn:microsoft.com/office/officeart/2016/7/layout/BasicLinearProcessNumbered"/>
    <dgm:cxn modelId="{52C37C67-0393-4CB2-B1E3-A56DB856FB74}" type="presParOf" srcId="{01035113-DFC4-4B38-A29E-0C1E2F72DEAA}" destId="{E4E5DB99-6077-4248-9618-0D463F9842B8}" srcOrd="5" destOrd="0" presId="urn:microsoft.com/office/officeart/2016/7/layout/BasicLinearProcessNumbered"/>
    <dgm:cxn modelId="{C6BE8F80-5558-44CA-8161-662378ACE799}" type="presParOf" srcId="{01035113-DFC4-4B38-A29E-0C1E2F72DEAA}" destId="{6052E5C1-7860-4378-9C3C-F2A180FF0276}" srcOrd="6" destOrd="0" presId="urn:microsoft.com/office/officeart/2016/7/layout/BasicLinearProcessNumbered"/>
    <dgm:cxn modelId="{12C18C15-6E66-4820-BE8B-3AC945A33DE1}" type="presParOf" srcId="{6052E5C1-7860-4378-9C3C-F2A180FF0276}" destId="{D42F1999-97E2-4C82-B526-9924A68B4997}" srcOrd="0" destOrd="0" presId="urn:microsoft.com/office/officeart/2016/7/layout/BasicLinearProcessNumbered"/>
    <dgm:cxn modelId="{6C4703F5-2429-4238-B5A7-6BD736D04CCA}" type="presParOf" srcId="{6052E5C1-7860-4378-9C3C-F2A180FF0276}" destId="{EF61321A-2352-4F2F-ACD5-003C690612E8}" srcOrd="1" destOrd="0" presId="urn:microsoft.com/office/officeart/2016/7/layout/BasicLinearProcessNumbered"/>
    <dgm:cxn modelId="{E27991AA-02DA-41F4-81D4-8F8B9591E68D}" type="presParOf" srcId="{6052E5C1-7860-4378-9C3C-F2A180FF0276}" destId="{E4CF1D2B-4001-49C5-BC88-1D2B2930DD0B}" srcOrd="2" destOrd="0" presId="urn:microsoft.com/office/officeart/2016/7/layout/BasicLinearProcessNumbered"/>
    <dgm:cxn modelId="{EFDB73F4-240E-4630-963C-DBCB7518B6BD}" type="presParOf" srcId="{6052E5C1-7860-4378-9C3C-F2A180FF0276}" destId="{33768785-5D1D-46A6-8E6C-B3AC1D18460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866443-6CD0-4866-8A4F-03F891DEDFA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F6CEE0-6617-4CDE-973A-C639236435D8}">
      <dgm:prSet custT="1"/>
      <dgm:spPr/>
      <dgm:t>
        <a:bodyPr/>
        <a:lstStyle/>
        <a:p>
          <a:pPr>
            <a:defRPr b="1"/>
          </a:pPr>
          <a:r>
            <a:rPr lang="en-US" sz="2000" dirty="0"/>
            <a:t>Very few F/S analysis database based on ML</a:t>
          </a:r>
        </a:p>
      </dgm:t>
    </dgm:pt>
    <dgm:pt modelId="{868112AB-144D-4D18-83F7-522E073DBB64}" type="parTrans" cxnId="{FF9FEBBF-25D8-441C-92D0-B137CAF180E9}">
      <dgm:prSet/>
      <dgm:spPr/>
      <dgm:t>
        <a:bodyPr/>
        <a:lstStyle/>
        <a:p>
          <a:endParaRPr lang="en-US" sz="2400"/>
        </a:p>
      </dgm:t>
    </dgm:pt>
    <dgm:pt modelId="{A64A9567-A8DD-42F1-8AC4-7B321EBE24C5}" type="sibTrans" cxnId="{FF9FEBBF-25D8-441C-92D0-B137CAF180E9}">
      <dgm:prSet/>
      <dgm:spPr/>
      <dgm:t>
        <a:bodyPr/>
        <a:lstStyle/>
        <a:p>
          <a:endParaRPr lang="en-US" sz="2400"/>
        </a:p>
      </dgm:t>
    </dgm:pt>
    <dgm:pt modelId="{27E59C4F-18D9-4957-8F27-62EA20D0035D}">
      <dgm:prSet custT="1"/>
      <dgm:spPr/>
      <dgm:t>
        <a:bodyPr/>
        <a:lstStyle/>
        <a:p>
          <a:pPr>
            <a:defRPr b="1"/>
          </a:pPr>
          <a:r>
            <a:rPr lang="en-US" sz="2000" dirty="0"/>
            <a:t>No convenient database to gather info</a:t>
          </a:r>
        </a:p>
      </dgm:t>
    </dgm:pt>
    <dgm:pt modelId="{2784E17F-B6B9-4CB7-90C2-7B0C0D6A1816}" type="parTrans" cxnId="{E67DED63-A8FF-41CF-A356-D524A4423418}">
      <dgm:prSet/>
      <dgm:spPr/>
      <dgm:t>
        <a:bodyPr/>
        <a:lstStyle/>
        <a:p>
          <a:endParaRPr lang="en-US" sz="2400"/>
        </a:p>
      </dgm:t>
    </dgm:pt>
    <dgm:pt modelId="{E366DF01-4BFC-4552-BC61-3EDFC631BD10}" type="sibTrans" cxnId="{E67DED63-A8FF-41CF-A356-D524A4423418}">
      <dgm:prSet/>
      <dgm:spPr/>
      <dgm:t>
        <a:bodyPr/>
        <a:lstStyle/>
        <a:p>
          <a:endParaRPr lang="en-US" sz="2400"/>
        </a:p>
      </dgm:t>
    </dgm:pt>
    <dgm:pt modelId="{6811894F-50AC-42B3-8BD8-5714B057EA9D}">
      <dgm:prSet custT="1"/>
      <dgm:spPr/>
      <dgm:t>
        <a:bodyPr/>
        <a:lstStyle/>
        <a:p>
          <a:pPr>
            <a:defRPr b="1"/>
          </a:pPr>
          <a:r>
            <a:rPr lang="en-US" sz="2000" dirty="0"/>
            <a:t>Useful for analysis:</a:t>
          </a:r>
        </a:p>
      </dgm:t>
    </dgm:pt>
    <dgm:pt modelId="{3CEF513E-18F1-47DF-BD3A-CAD7DB2D68D5}" type="parTrans" cxnId="{6F0A9B13-91B4-4588-BE6F-5D490F3C0A88}">
      <dgm:prSet/>
      <dgm:spPr/>
      <dgm:t>
        <a:bodyPr/>
        <a:lstStyle/>
        <a:p>
          <a:endParaRPr lang="en-US" sz="2400"/>
        </a:p>
      </dgm:t>
    </dgm:pt>
    <dgm:pt modelId="{519B907A-6832-4871-9A28-8D9E3C4770BF}" type="sibTrans" cxnId="{6F0A9B13-91B4-4588-BE6F-5D490F3C0A88}">
      <dgm:prSet/>
      <dgm:spPr/>
      <dgm:t>
        <a:bodyPr/>
        <a:lstStyle/>
        <a:p>
          <a:endParaRPr lang="en-US" sz="2400"/>
        </a:p>
      </dgm:t>
    </dgm:pt>
    <dgm:pt modelId="{67B6052C-F8D1-43D7-A2C3-C402C2D16A97}">
      <dgm:prSet custT="1"/>
      <dgm:spPr/>
      <dgm:t>
        <a:bodyPr/>
        <a:lstStyle/>
        <a:p>
          <a:r>
            <a:rPr lang="en-US" sz="1600" baseline="0"/>
            <a:t>Accountants</a:t>
          </a:r>
          <a:endParaRPr lang="en-US" sz="1600"/>
        </a:p>
      </dgm:t>
    </dgm:pt>
    <dgm:pt modelId="{E57F2621-9268-45BF-9912-EDA0DE5BBC23}" type="parTrans" cxnId="{0A6D08AF-EA70-4E61-87BF-A9A4F6459EA5}">
      <dgm:prSet/>
      <dgm:spPr/>
      <dgm:t>
        <a:bodyPr/>
        <a:lstStyle/>
        <a:p>
          <a:endParaRPr lang="en-US" sz="2400"/>
        </a:p>
      </dgm:t>
    </dgm:pt>
    <dgm:pt modelId="{B0F780F1-F681-4970-93C1-F57FBC9369FB}" type="sibTrans" cxnId="{0A6D08AF-EA70-4E61-87BF-A9A4F6459EA5}">
      <dgm:prSet/>
      <dgm:spPr/>
      <dgm:t>
        <a:bodyPr/>
        <a:lstStyle/>
        <a:p>
          <a:endParaRPr lang="en-US" sz="2400"/>
        </a:p>
      </dgm:t>
    </dgm:pt>
    <dgm:pt modelId="{E25CBE22-105E-4062-B00E-BD285E84E65C}">
      <dgm:prSet custT="1"/>
      <dgm:spPr/>
      <dgm:t>
        <a:bodyPr/>
        <a:lstStyle/>
        <a:p>
          <a:r>
            <a:rPr lang="en-US" sz="1600" baseline="0"/>
            <a:t>Auditors</a:t>
          </a:r>
          <a:endParaRPr lang="en-US" sz="1600"/>
        </a:p>
      </dgm:t>
    </dgm:pt>
    <dgm:pt modelId="{E1010D00-774B-4828-9195-FD71B7E6BA7A}" type="parTrans" cxnId="{7D20C395-619D-40E9-AD90-8AB623D39019}">
      <dgm:prSet/>
      <dgm:spPr/>
      <dgm:t>
        <a:bodyPr/>
        <a:lstStyle/>
        <a:p>
          <a:endParaRPr lang="en-US" sz="2400"/>
        </a:p>
      </dgm:t>
    </dgm:pt>
    <dgm:pt modelId="{302A84CF-D0EE-4631-9DB5-1659CE049F6C}" type="sibTrans" cxnId="{7D20C395-619D-40E9-AD90-8AB623D39019}">
      <dgm:prSet/>
      <dgm:spPr/>
      <dgm:t>
        <a:bodyPr/>
        <a:lstStyle/>
        <a:p>
          <a:endParaRPr lang="en-US" sz="2400"/>
        </a:p>
      </dgm:t>
    </dgm:pt>
    <dgm:pt modelId="{75773103-195F-418A-B7C3-5289A615070A}">
      <dgm:prSet custT="1"/>
      <dgm:spPr/>
      <dgm:t>
        <a:bodyPr/>
        <a:lstStyle/>
        <a:p>
          <a:r>
            <a:rPr lang="en-US" sz="1600" baseline="0"/>
            <a:t>Investors</a:t>
          </a:r>
          <a:endParaRPr lang="en-US" sz="1600"/>
        </a:p>
      </dgm:t>
    </dgm:pt>
    <dgm:pt modelId="{E0034D5C-6ED3-4A81-B8B5-3FF379729C45}" type="parTrans" cxnId="{F9B717FA-71EE-427C-90C5-84F727CCC454}">
      <dgm:prSet/>
      <dgm:spPr/>
      <dgm:t>
        <a:bodyPr/>
        <a:lstStyle/>
        <a:p>
          <a:endParaRPr lang="en-US" sz="2400"/>
        </a:p>
      </dgm:t>
    </dgm:pt>
    <dgm:pt modelId="{4F80A678-672A-48F7-B4A2-5C82A8F110A3}" type="sibTrans" cxnId="{F9B717FA-71EE-427C-90C5-84F727CCC454}">
      <dgm:prSet/>
      <dgm:spPr/>
      <dgm:t>
        <a:bodyPr/>
        <a:lstStyle/>
        <a:p>
          <a:endParaRPr lang="en-US" sz="2400"/>
        </a:p>
      </dgm:t>
    </dgm:pt>
    <dgm:pt modelId="{C6B9C4F8-4604-4757-8DB0-F81A6E781C36}">
      <dgm:prSet custT="1"/>
      <dgm:spPr/>
      <dgm:t>
        <a:bodyPr/>
        <a:lstStyle/>
        <a:p>
          <a:r>
            <a:rPr lang="en-US" sz="1600" baseline="0" dirty="0"/>
            <a:t>Media</a:t>
          </a:r>
          <a:endParaRPr lang="en-US" sz="1600" dirty="0"/>
        </a:p>
      </dgm:t>
    </dgm:pt>
    <dgm:pt modelId="{669818C2-F3D6-4E4E-887C-0F66E098D88C}" type="parTrans" cxnId="{0087F0C6-FABB-4A51-B85C-0AE854B97068}">
      <dgm:prSet/>
      <dgm:spPr/>
      <dgm:t>
        <a:bodyPr/>
        <a:lstStyle/>
        <a:p>
          <a:endParaRPr lang="en-US" sz="2400"/>
        </a:p>
      </dgm:t>
    </dgm:pt>
    <dgm:pt modelId="{2626EAE6-FD81-4CEA-89E9-B508246B5B55}" type="sibTrans" cxnId="{0087F0C6-FABB-4A51-B85C-0AE854B97068}">
      <dgm:prSet/>
      <dgm:spPr/>
      <dgm:t>
        <a:bodyPr/>
        <a:lstStyle/>
        <a:p>
          <a:endParaRPr lang="en-US" sz="2400"/>
        </a:p>
      </dgm:t>
    </dgm:pt>
    <dgm:pt modelId="{70B3707E-32B9-4067-9E87-086FAFAEA3CD}" type="pres">
      <dgm:prSet presAssocID="{08866443-6CD0-4866-8A4F-03F891DEDFA6}" presName="root" presStyleCnt="0">
        <dgm:presLayoutVars>
          <dgm:dir/>
          <dgm:resizeHandles val="exact"/>
        </dgm:presLayoutVars>
      </dgm:prSet>
      <dgm:spPr/>
    </dgm:pt>
    <dgm:pt modelId="{559C7776-53D5-47F0-BD43-8025F65CD9D7}" type="pres">
      <dgm:prSet presAssocID="{74F6CEE0-6617-4CDE-973A-C639236435D8}" presName="compNode" presStyleCnt="0"/>
      <dgm:spPr/>
    </dgm:pt>
    <dgm:pt modelId="{D62B7562-509C-4F88-848E-E06884BC97D4}" type="pres">
      <dgm:prSet presAssocID="{74F6CEE0-6617-4CDE-973A-C639236435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00EAC11-5C45-43D7-9586-C700D21AA633}" type="pres">
      <dgm:prSet presAssocID="{74F6CEE0-6617-4CDE-973A-C639236435D8}" presName="iconSpace" presStyleCnt="0"/>
      <dgm:spPr/>
    </dgm:pt>
    <dgm:pt modelId="{0A877338-B38B-4DB3-B603-C9DF586BB1F5}" type="pres">
      <dgm:prSet presAssocID="{74F6CEE0-6617-4CDE-973A-C639236435D8}" presName="parTx" presStyleLbl="revTx" presStyleIdx="0" presStyleCnt="6">
        <dgm:presLayoutVars>
          <dgm:chMax val="0"/>
          <dgm:chPref val="0"/>
        </dgm:presLayoutVars>
      </dgm:prSet>
      <dgm:spPr/>
    </dgm:pt>
    <dgm:pt modelId="{246F8E73-9486-4C6D-A0B0-7000B8140414}" type="pres">
      <dgm:prSet presAssocID="{74F6CEE0-6617-4CDE-973A-C639236435D8}" presName="txSpace" presStyleCnt="0"/>
      <dgm:spPr/>
    </dgm:pt>
    <dgm:pt modelId="{828DDE64-A0CA-4EE2-8961-EC44EC2A6109}" type="pres">
      <dgm:prSet presAssocID="{74F6CEE0-6617-4CDE-973A-C639236435D8}" presName="desTx" presStyleLbl="revTx" presStyleIdx="1" presStyleCnt="6">
        <dgm:presLayoutVars/>
      </dgm:prSet>
      <dgm:spPr/>
    </dgm:pt>
    <dgm:pt modelId="{C6E7FA70-0294-42BE-B109-E578DAF8287F}" type="pres">
      <dgm:prSet presAssocID="{A64A9567-A8DD-42F1-8AC4-7B321EBE24C5}" presName="sibTrans" presStyleCnt="0"/>
      <dgm:spPr/>
    </dgm:pt>
    <dgm:pt modelId="{35085178-F6CD-49BF-8A2F-BC67DB5744ED}" type="pres">
      <dgm:prSet presAssocID="{27E59C4F-18D9-4957-8F27-62EA20D0035D}" presName="compNode" presStyleCnt="0"/>
      <dgm:spPr/>
    </dgm:pt>
    <dgm:pt modelId="{19092DCC-1C2F-4C69-A77E-54497023DCB8}" type="pres">
      <dgm:prSet presAssocID="{27E59C4F-18D9-4957-8F27-62EA20D003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58B2DE2-EC26-4F82-99B7-4D0EFA53F6F4}" type="pres">
      <dgm:prSet presAssocID="{27E59C4F-18D9-4957-8F27-62EA20D0035D}" presName="iconSpace" presStyleCnt="0"/>
      <dgm:spPr/>
    </dgm:pt>
    <dgm:pt modelId="{9D5D2658-530C-4307-ABB1-EF3DBA34507E}" type="pres">
      <dgm:prSet presAssocID="{27E59C4F-18D9-4957-8F27-62EA20D0035D}" presName="parTx" presStyleLbl="revTx" presStyleIdx="2" presStyleCnt="6">
        <dgm:presLayoutVars>
          <dgm:chMax val="0"/>
          <dgm:chPref val="0"/>
        </dgm:presLayoutVars>
      </dgm:prSet>
      <dgm:spPr/>
    </dgm:pt>
    <dgm:pt modelId="{7EC6C638-7392-4BAA-8F4E-67C8BDA01E37}" type="pres">
      <dgm:prSet presAssocID="{27E59C4F-18D9-4957-8F27-62EA20D0035D}" presName="txSpace" presStyleCnt="0"/>
      <dgm:spPr/>
    </dgm:pt>
    <dgm:pt modelId="{B497320E-D156-47FF-A57F-546BBA46E9E2}" type="pres">
      <dgm:prSet presAssocID="{27E59C4F-18D9-4957-8F27-62EA20D0035D}" presName="desTx" presStyleLbl="revTx" presStyleIdx="3" presStyleCnt="6">
        <dgm:presLayoutVars/>
      </dgm:prSet>
      <dgm:spPr/>
    </dgm:pt>
    <dgm:pt modelId="{EDE02933-246A-4FF8-9768-52A0C368A2C9}" type="pres">
      <dgm:prSet presAssocID="{E366DF01-4BFC-4552-BC61-3EDFC631BD10}" presName="sibTrans" presStyleCnt="0"/>
      <dgm:spPr/>
    </dgm:pt>
    <dgm:pt modelId="{F1992ABF-F34E-418F-8298-BBB28B672601}" type="pres">
      <dgm:prSet presAssocID="{6811894F-50AC-42B3-8BD8-5714B057EA9D}" presName="compNode" presStyleCnt="0"/>
      <dgm:spPr/>
    </dgm:pt>
    <dgm:pt modelId="{A7D2F930-DE8F-4E2A-B1C2-CCB704F2EA5D}" type="pres">
      <dgm:prSet presAssocID="{6811894F-50AC-42B3-8BD8-5714B057EA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E04835A6-BBE6-40B5-BAB8-387C8C63D03A}" type="pres">
      <dgm:prSet presAssocID="{6811894F-50AC-42B3-8BD8-5714B057EA9D}" presName="iconSpace" presStyleCnt="0"/>
      <dgm:spPr/>
    </dgm:pt>
    <dgm:pt modelId="{11CCB4F3-4F69-44DF-A131-7A7D177B752E}" type="pres">
      <dgm:prSet presAssocID="{6811894F-50AC-42B3-8BD8-5714B057EA9D}" presName="parTx" presStyleLbl="revTx" presStyleIdx="4" presStyleCnt="6">
        <dgm:presLayoutVars>
          <dgm:chMax val="0"/>
          <dgm:chPref val="0"/>
        </dgm:presLayoutVars>
      </dgm:prSet>
      <dgm:spPr/>
    </dgm:pt>
    <dgm:pt modelId="{90056611-AE2D-4F79-A0C8-C22597FD73F8}" type="pres">
      <dgm:prSet presAssocID="{6811894F-50AC-42B3-8BD8-5714B057EA9D}" presName="txSpace" presStyleCnt="0"/>
      <dgm:spPr/>
    </dgm:pt>
    <dgm:pt modelId="{A1BB2896-1EAC-472D-98CA-A6EC3C362D22}" type="pres">
      <dgm:prSet presAssocID="{6811894F-50AC-42B3-8BD8-5714B057EA9D}" presName="desTx" presStyleLbl="revTx" presStyleIdx="5" presStyleCnt="6">
        <dgm:presLayoutVars/>
      </dgm:prSet>
      <dgm:spPr/>
    </dgm:pt>
  </dgm:ptLst>
  <dgm:cxnLst>
    <dgm:cxn modelId="{6F0A9B13-91B4-4588-BE6F-5D490F3C0A88}" srcId="{08866443-6CD0-4866-8A4F-03F891DEDFA6}" destId="{6811894F-50AC-42B3-8BD8-5714B057EA9D}" srcOrd="2" destOrd="0" parTransId="{3CEF513E-18F1-47DF-BD3A-CAD7DB2D68D5}" sibTransId="{519B907A-6832-4871-9A28-8D9E3C4770BF}"/>
    <dgm:cxn modelId="{84704715-3FAC-4692-AD70-23A03D21F32F}" type="presOf" srcId="{27E59C4F-18D9-4957-8F27-62EA20D0035D}" destId="{9D5D2658-530C-4307-ABB1-EF3DBA34507E}" srcOrd="0" destOrd="0" presId="urn:microsoft.com/office/officeart/2018/5/layout/CenteredIconLabelDescriptionList"/>
    <dgm:cxn modelId="{C3D3E83B-FADD-4994-81AD-4A5A183B3ED9}" type="presOf" srcId="{74F6CEE0-6617-4CDE-973A-C639236435D8}" destId="{0A877338-B38B-4DB3-B603-C9DF586BB1F5}" srcOrd="0" destOrd="0" presId="urn:microsoft.com/office/officeart/2018/5/layout/CenteredIconLabelDescriptionList"/>
    <dgm:cxn modelId="{E67DED63-A8FF-41CF-A356-D524A4423418}" srcId="{08866443-6CD0-4866-8A4F-03F891DEDFA6}" destId="{27E59C4F-18D9-4957-8F27-62EA20D0035D}" srcOrd="1" destOrd="0" parTransId="{2784E17F-B6B9-4CB7-90C2-7B0C0D6A1816}" sibTransId="{E366DF01-4BFC-4552-BC61-3EDFC631BD10}"/>
    <dgm:cxn modelId="{8206F44C-79BC-48E9-BE2A-58FF3B32B8CE}" type="presOf" srcId="{E25CBE22-105E-4062-B00E-BD285E84E65C}" destId="{A1BB2896-1EAC-472D-98CA-A6EC3C362D22}" srcOrd="0" destOrd="1" presId="urn:microsoft.com/office/officeart/2018/5/layout/CenteredIconLabelDescriptionList"/>
    <dgm:cxn modelId="{FA9BA295-F19A-49F0-97BE-A132513CF9EE}" type="presOf" srcId="{67B6052C-F8D1-43D7-A2C3-C402C2D16A97}" destId="{A1BB2896-1EAC-472D-98CA-A6EC3C362D22}" srcOrd="0" destOrd="0" presId="urn:microsoft.com/office/officeart/2018/5/layout/CenteredIconLabelDescriptionList"/>
    <dgm:cxn modelId="{7D20C395-619D-40E9-AD90-8AB623D39019}" srcId="{6811894F-50AC-42B3-8BD8-5714B057EA9D}" destId="{E25CBE22-105E-4062-B00E-BD285E84E65C}" srcOrd="1" destOrd="0" parTransId="{E1010D00-774B-4828-9195-FD71B7E6BA7A}" sibTransId="{302A84CF-D0EE-4631-9DB5-1659CE049F6C}"/>
    <dgm:cxn modelId="{BB4845A8-F50D-4073-86DB-F768A73899C0}" type="presOf" srcId="{C6B9C4F8-4604-4757-8DB0-F81A6E781C36}" destId="{A1BB2896-1EAC-472D-98CA-A6EC3C362D22}" srcOrd="0" destOrd="3" presId="urn:microsoft.com/office/officeart/2018/5/layout/CenteredIconLabelDescriptionList"/>
    <dgm:cxn modelId="{0A6D08AF-EA70-4E61-87BF-A9A4F6459EA5}" srcId="{6811894F-50AC-42B3-8BD8-5714B057EA9D}" destId="{67B6052C-F8D1-43D7-A2C3-C402C2D16A97}" srcOrd="0" destOrd="0" parTransId="{E57F2621-9268-45BF-9912-EDA0DE5BBC23}" sibTransId="{B0F780F1-F681-4970-93C1-F57FBC9369FB}"/>
    <dgm:cxn modelId="{FF9FEBBF-25D8-441C-92D0-B137CAF180E9}" srcId="{08866443-6CD0-4866-8A4F-03F891DEDFA6}" destId="{74F6CEE0-6617-4CDE-973A-C639236435D8}" srcOrd="0" destOrd="0" parTransId="{868112AB-144D-4D18-83F7-522E073DBB64}" sibTransId="{A64A9567-A8DD-42F1-8AC4-7B321EBE24C5}"/>
    <dgm:cxn modelId="{0087F0C6-FABB-4A51-B85C-0AE854B97068}" srcId="{6811894F-50AC-42B3-8BD8-5714B057EA9D}" destId="{C6B9C4F8-4604-4757-8DB0-F81A6E781C36}" srcOrd="3" destOrd="0" parTransId="{669818C2-F3D6-4E4E-887C-0F66E098D88C}" sibTransId="{2626EAE6-FD81-4CEA-89E9-B508246B5B55}"/>
    <dgm:cxn modelId="{666DE1CC-8D20-4BFE-ADF3-9BDA2CAE290D}" type="presOf" srcId="{08866443-6CD0-4866-8A4F-03F891DEDFA6}" destId="{70B3707E-32B9-4067-9E87-086FAFAEA3CD}" srcOrd="0" destOrd="0" presId="urn:microsoft.com/office/officeart/2018/5/layout/CenteredIconLabelDescriptionList"/>
    <dgm:cxn modelId="{944E9CDB-46B7-4B03-9915-AE558ED71281}" type="presOf" srcId="{6811894F-50AC-42B3-8BD8-5714B057EA9D}" destId="{11CCB4F3-4F69-44DF-A131-7A7D177B752E}" srcOrd="0" destOrd="0" presId="urn:microsoft.com/office/officeart/2018/5/layout/CenteredIconLabelDescriptionList"/>
    <dgm:cxn modelId="{AD9655DD-8E68-4425-91C0-B02CF82477CB}" type="presOf" srcId="{75773103-195F-418A-B7C3-5289A615070A}" destId="{A1BB2896-1EAC-472D-98CA-A6EC3C362D22}" srcOrd="0" destOrd="2" presId="urn:microsoft.com/office/officeart/2018/5/layout/CenteredIconLabelDescriptionList"/>
    <dgm:cxn modelId="{F9B717FA-71EE-427C-90C5-84F727CCC454}" srcId="{6811894F-50AC-42B3-8BD8-5714B057EA9D}" destId="{75773103-195F-418A-B7C3-5289A615070A}" srcOrd="2" destOrd="0" parTransId="{E0034D5C-6ED3-4A81-B8B5-3FF379729C45}" sibTransId="{4F80A678-672A-48F7-B4A2-5C82A8F110A3}"/>
    <dgm:cxn modelId="{8D317787-EF98-432E-90C4-BBE0B6B980A8}" type="presParOf" srcId="{70B3707E-32B9-4067-9E87-086FAFAEA3CD}" destId="{559C7776-53D5-47F0-BD43-8025F65CD9D7}" srcOrd="0" destOrd="0" presId="urn:microsoft.com/office/officeart/2018/5/layout/CenteredIconLabelDescriptionList"/>
    <dgm:cxn modelId="{4917149D-B4D3-457F-82C8-0B23F754DEAC}" type="presParOf" srcId="{559C7776-53D5-47F0-BD43-8025F65CD9D7}" destId="{D62B7562-509C-4F88-848E-E06884BC97D4}" srcOrd="0" destOrd="0" presId="urn:microsoft.com/office/officeart/2018/5/layout/CenteredIconLabelDescriptionList"/>
    <dgm:cxn modelId="{8CA11BD8-44AD-4187-AD91-29F299A14BE4}" type="presParOf" srcId="{559C7776-53D5-47F0-BD43-8025F65CD9D7}" destId="{600EAC11-5C45-43D7-9586-C700D21AA633}" srcOrd="1" destOrd="0" presId="urn:microsoft.com/office/officeart/2018/5/layout/CenteredIconLabelDescriptionList"/>
    <dgm:cxn modelId="{2071D0A6-C43C-4917-9BBD-77C9616676FF}" type="presParOf" srcId="{559C7776-53D5-47F0-BD43-8025F65CD9D7}" destId="{0A877338-B38B-4DB3-B603-C9DF586BB1F5}" srcOrd="2" destOrd="0" presId="urn:microsoft.com/office/officeart/2018/5/layout/CenteredIconLabelDescriptionList"/>
    <dgm:cxn modelId="{E08C6C9D-4F84-49E7-A29B-32C5C0D57976}" type="presParOf" srcId="{559C7776-53D5-47F0-BD43-8025F65CD9D7}" destId="{246F8E73-9486-4C6D-A0B0-7000B8140414}" srcOrd="3" destOrd="0" presId="urn:microsoft.com/office/officeart/2018/5/layout/CenteredIconLabelDescriptionList"/>
    <dgm:cxn modelId="{7A414066-59A7-4339-8FC8-AC99C2CD8CE2}" type="presParOf" srcId="{559C7776-53D5-47F0-BD43-8025F65CD9D7}" destId="{828DDE64-A0CA-4EE2-8961-EC44EC2A6109}" srcOrd="4" destOrd="0" presId="urn:microsoft.com/office/officeart/2018/5/layout/CenteredIconLabelDescriptionList"/>
    <dgm:cxn modelId="{EB8566BC-2A47-4ECB-A94C-9F1D7BD143A0}" type="presParOf" srcId="{70B3707E-32B9-4067-9E87-086FAFAEA3CD}" destId="{C6E7FA70-0294-42BE-B109-E578DAF8287F}" srcOrd="1" destOrd="0" presId="urn:microsoft.com/office/officeart/2018/5/layout/CenteredIconLabelDescriptionList"/>
    <dgm:cxn modelId="{9378795B-14E6-4CA3-A2A4-53F61C29E581}" type="presParOf" srcId="{70B3707E-32B9-4067-9E87-086FAFAEA3CD}" destId="{35085178-F6CD-49BF-8A2F-BC67DB5744ED}" srcOrd="2" destOrd="0" presId="urn:microsoft.com/office/officeart/2018/5/layout/CenteredIconLabelDescriptionList"/>
    <dgm:cxn modelId="{94754646-4261-4835-AABB-E6227E8D9AB4}" type="presParOf" srcId="{35085178-F6CD-49BF-8A2F-BC67DB5744ED}" destId="{19092DCC-1C2F-4C69-A77E-54497023DCB8}" srcOrd="0" destOrd="0" presId="urn:microsoft.com/office/officeart/2018/5/layout/CenteredIconLabelDescriptionList"/>
    <dgm:cxn modelId="{086D94E1-1259-4D54-88E1-565B8C4E0D97}" type="presParOf" srcId="{35085178-F6CD-49BF-8A2F-BC67DB5744ED}" destId="{558B2DE2-EC26-4F82-99B7-4D0EFA53F6F4}" srcOrd="1" destOrd="0" presId="urn:microsoft.com/office/officeart/2018/5/layout/CenteredIconLabelDescriptionList"/>
    <dgm:cxn modelId="{CCB467D5-6BC4-4FE8-9F84-D397ABC03E34}" type="presParOf" srcId="{35085178-F6CD-49BF-8A2F-BC67DB5744ED}" destId="{9D5D2658-530C-4307-ABB1-EF3DBA34507E}" srcOrd="2" destOrd="0" presId="urn:microsoft.com/office/officeart/2018/5/layout/CenteredIconLabelDescriptionList"/>
    <dgm:cxn modelId="{31D14E11-D0AF-47C2-BD58-2EF277A288F1}" type="presParOf" srcId="{35085178-F6CD-49BF-8A2F-BC67DB5744ED}" destId="{7EC6C638-7392-4BAA-8F4E-67C8BDA01E37}" srcOrd="3" destOrd="0" presId="urn:microsoft.com/office/officeart/2018/5/layout/CenteredIconLabelDescriptionList"/>
    <dgm:cxn modelId="{144D06C3-BCD7-4DEF-8942-8C8F115C60C8}" type="presParOf" srcId="{35085178-F6CD-49BF-8A2F-BC67DB5744ED}" destId="{B497320E-D156-47FF-A57F-546BBA46E9E2}" srcOrd="4" destOrd="0" presId="urn:microsoft.com/office/officeart/2018/5/layout/CenteredIconLabelDescriptionList"/>
    <dgm:cxn modelId="{52715984-B9F0-44E3-B818-E4EBA7D5AE6E}" type="presParOf" srcId="{70B3707E-32B9-4067-9E87-086FAFAEA3CD}" destId="{EDE02933-246A-4FF8-9768-52A0C368A2C9}" srcOrd="3" destOrd="0" presId="urn:microsoft.com/office/officeart/2018/5/layout/CenteredIconLabelDescriptionList"/>
    <dgm:cxn modelId="{A8BFE7F3-4CA1-4367-95A7-B82431ED658B}" type="presParOf" srcId="{70B3707E-32B9-4067-9E87-086FAFAEA3CD}" destId="{F1992ABF-F34E-418F-8298-BBB28B672601}" srcOrd="4" destOrd="0" presId="urn:microsoft.com/office/officeart/2018/5/layout/CenteredIconLabelDescriptionList"/>
    <dgm:cxn modelId="{DEB3291C-FBAB-4511-AF23-18BA069788EB}" type="presParOf" srcId="{F1992ABF-F34E-418F-8298-BBB28B672601}" destId="{A7D2F930-DE8F-4E2A-B1C2-CCB704F2EA5D}" srcOrd="0" destOrd="0" presId="urn:microsoft.com/office/officeart/2018/5/layout/CenteredIconLabelDescriptionList"/>
    <dgm:cxn modelId="{E7601775-3A8E-4865-B8CE-BFC37685373B}" type="presParOf" srcId="{F1992ABF-F34E-418F-8298-BBB28B672601}" destId="{E04835A6-BBE6-40B5-BAB8-387C8C63D03A}" srcOrd="1" destOrd="0" presId="urn:microsoft.com/office/officeart/2018/5/layout/CenteredIconLabelDescriptionList"/>
    <dgm:cxn modelId="{27B4BAA0-D2F6-4BBA-B1BE-3E71376944C2}" type="presParOf" srcId="{F1992ABF-F34E-418F-8298-BBB28B672601}" destId="{11CCB4F3-4F69-44DF-A131-7A7D177B752E}" srcOrd="2" destOrd="0" presId="urn:microsoft.com/office/officeart/2018/5/layout/CenteredIconLabelDescriptionList"/>
    <dgm:cxn modelId="{4388D6BD-5920-4CDC-BC0A-61D25657D3AD}" type="presParOf" srcId="{F1992ABF-F34E-418F-8298-BBB28B672601}" destId="{90056611-AE2D-4F79-A0C8-C22597FD73F8}" srcOrd="3" destOrd="0" presId="urn:microsoft.com/office/officeart/2018/5/layout/CenteredIconLabelDescriptionList"/>
    <dgm:cxn modelId="{AE5ADDA7-B9BC-4AAC-8076-E8D9CCD3C51A}" type="presParOf" srcId="{F1992ABF-F34E-418F-8298-BBB28B672601}" destId="{A1BB2896-1EAC-472D-98CA-A6EC3C362D2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C3CE24-0997-47AF-81DC-E09550F3F1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647DF2-3A38-4F6A-904F-D4D36DCF71AA}">
      <dgm:prSet custT="1"/>
      <dgm:spPr/>
      <dgm:t>
        <a:bodyPr/>
        <a:lstStyle/>
        <a:p>
          <a:r>
            <a:rPr lang="en-US" sz="2800" dirty="0"/>
            <a:t>Financial statements from selected regions (Pre: US)</a:t>
          </a:r>
        </a:p>
      </dgm:t>
    </dgm:pt>
    <dgm:pt modelId="{310D4167-3898-4AAE-B300-C7DB9B34B561}" type="parTrans" cxnId="{5151B0DC-809A-4EBA-B8C2-04DD38AEE39B}">
      <dgm:prSet/>
      <dgm:spPr/>
      <dgm:t>
        <a:bodyPr/>
        <a:lstStyle/>
        <a:p>
          <a:endParaRPr lang="en-US" sz="2000"/>
        </a:p>
      </dgm:t>
    </dgm:pt>
    <dgm:pt modelId="{DF86C3D0-0C33-42A0-9998-05E23E77F92F}" type="sibTrans" cxnId="{5151B0DC-809A-4EBA-B8C2-04DD38AEE39B}">
      <dgm:prSet/>
      <dgm:spPr/>
      <dgm:t>
        <a:bodyPr/>
        <a:lstStyle/>
        <a:p>
          <a:endParaRPr lang="en-US" sz="2000"/>
        </a:p>
      </dgm:t>
    </dgm:pt>
    <dgm:pt modelId="{D618272A-5F6A-482D-B939-6C1291EF499A}">
      <dgm:prSet custT="1"/>
      <dgm:spPr/>
      <dgm:t>
        <a:bodyPr/>
        <a:lstStyle/>
        <a:p>
          <a:r>
            <a:rPr lang="en-US" sz="2800" dirty="0"/>
            <a:t>All relevant obligatory reporting document </a:t>
          </a:r>
        </a:p>
        <a:p>
          <a:r>
            <a:rPr lang="en-US" sz="2800" dirty="0"/>
            <a:t>(8-K, 10-K, etc.)</a:t>
          </a:r>
        </a:p>
      </dgm:t>
    </dgm:pt>
    <dgm:pt modelId="{C2DF8B5E-8CD2-4C36-BD2C-D48B0AB53024}" type="parTrans" cxnId="{3C16B6A5-4342-4792-BAF8-0C3BCE178BAA}">
      <dgm:prSet/>
      <dgm:spPr/>
      <dgm:t>
        <a:bodyPr/>
        <a:lstStyle/>
        <a:p>
          <a:endParaRPr lang="en-US" sz="2000"/>
        </a:p>
      </dgm:t>
    </dgm:pt>
    <dgm:pt modelId="{1201B9DC-ED45-42F0-9B91-AD40BEA5798B}" type="sibTrans" cxnId="{3C16B6A5-4342-4792-BAF8-0C3BCE178BAA}">
      <dgm:prSet/>
      <dgm:spPr/>
      <dgm:t>
        <a:bodyPr/>
        <a:lstStyle/>
        <a:p>
          <a:endParaRPr lang="en-US" sz="2000"/>
        </a:p>
      </dgm:t>
    </dgm:pt>
    <dgm:pt modelId="{4C610E92-FBD0-472C-91D4-BB7A26BE9B6C}">
      <dgm:prSet custT="1"/>
      <dgm:spPr/>
      <dgm:t>
        <a:bodyPr/>
        <a:lstStyle/>
        <a:p>
          <a:r>
            <a:rPr lang="en-US" sz="2800" dirty="0"/>
            <a:t>Pre-trained models </a:t>
          </a:r>
        </a:p>
        <a:p>
          <a:r>
            <a:rPr lang="en-US" sz="2800" dirty="0"/>
            <a:t>(to be researched)</a:t>
          </a:r>
        </a:p>
      </dgm:t>
    </dgm:pt>
    <dgm:pt modelId="{E3609659-AD57-4F6A-8231-6FFAC176F2DB}" type="parTrans" cxnId="{6F82CC46-0966-4878-B3A2-BC04A67FF0F6}">
      <dgm:prSet/>
      <dgm:spPr/>
      <dgm:t>
        <a:bodyPr/>
        <a:lstStyle/>
        <a:p>
          <a:endParaRPr lang="en-US" sz="2000"/>
        </a:p>
      </dgm:t>
    </dgm:pt>
    <dgm:pt modelId="{DB7A934C-789B-4528-8803-7F19EB3B1120}" type="sibTrans" cxnId="{6F82CC46-0966-4878-B3A2-BC04A67FF0F6}">
      <dgm:prSet/>
      <dgm:spPr/>
      <dgm:t>
        <a:bodyPr/>
        <a:lstStyle/>
        <a:p>
          <a:endParaRPr lang="en-US" sz="2000"/>
        </a:p>
      </dgm:t>
    </dgm:pt>
    <dgm:pt modelId="{14CBBA96-170E-4D90-8D28-326D4614DDB9}" type="pres">
      <dgm:prSet presAssocID="{EBC3CE24-0997-47AF-81DC-E09550F3F14C}" presName="root" presStyleCnt="0">
        <dgm:presLayoutVars>
          <dgm:dir/>
          <dgm:resizeHandles val="exact"/>
        </dgm:presLayoutVars>
      </dgm:prSet>
      <dgm:spPr/>
    </dgm:pt>
    <dgm:pt modelId="{97EB828B-7BB2-414B-B75C-988D0A6D6FD1}" type="pres">
      <dgm:prSet presAssocID="{5E647DF2-3A38-4F6A-904F-D4D36DCF71AA}" presName="compNode" presStyleCnt="0"/>
      <dgm:spPr/>
    </dgm:pt>
    <dgm:pt modelId="{08728463-2163-4FD9-AC5E-AAF5D1856E8D}" type="pres">
      <dgm:prSet presAssocID="{5E647DF2-3A38-4F6A-904F-D4D36DCF71AA}" presName="bgRect" presStyleLbl="bgShp" presStyleIdx="0" presStyleCnt="3"/>
      <dgm:spPr/>
    </dgm:pt>
    <dgm:pt modelId="{B104788B-7881-42EB-8072-3D952253A7E0}" type="pres">
      <dgm:prSet presAssocID="{5E647DF2-3A38-4F6A-904F-D4D36DCF71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CF7D9E7-4589-4C66-AC92-3CC1203A1CD3}" type="pres">
      <dgm:prSet presAssocID="{5E647DF2-3A38-4F6A-904F-D4D36DCF71AA}" presName="spaceRect" presStyleCnt="0"/>
      <dgm:spPr/>
    </dgm:pt>
    <dgm:pt modelId="{DC017E22-E216-4F8E-87ED-626CAE3F831D}" type="pres">
      <dgm:prSet presAssocID="{5E647DF2-3A38-4F6A-904F-D4D36DCF71AA}" presName="parTx" presStyleLbl="revTx" presStyleIdx="0" presStyleCnt="3">
        <dgm:presLayoutVars>
          <dgm:chMax val="0"/>
          <dgm:chPref val="0"/>
        </dgm:presLayoutVars>
      </dgm:prSet>
      <dgm:spPr/>
    </dgm:pt>
    <dgm:pt modelId="{6A75F1E3-A812-4B32-A421-95FC4889FA18}" type="pres">
      <dgm:prSet presAssocID="{DF86C3D0-0C33-42A0-9998-05E23E77F92F}" presName="sibTrans" presStyleCnt="0"/>
      <dgm:spPr/>
    </dgm:pt>
    <dgm:pt modelId="{0DCE78F0-59EB-4493-842F-2CD6177E1AFB}" type="pres">
      <dgm:prSet presAssocID="{D618272A-5F6A-482D-B939-6C1291EF499A}" presName="compNode" presStyleCnt="0"/>
      <dgm:spPr/>
    </dgm:pt>
    <dgm:pt modelId="{EAF48A1C-5AB2-41FF-8747-AED6A4C9CE2C}" type="pres">
      <dgm:prSet presAssocID="{D618272A-5F6A-482D-B939-6C1291EF499A}" presName="bgRect" presStyleLbl="bgShp" presStyleIdx="1" presStyleCnt="3"/>
      <dgm:spPr/>
    </dgm:pt>
    <dgm:pt modelId="{E3C0BD54-7A5E-4313-8B82-DD85B54FAC56}" type="pres">
      <dgm:prSet presAssocID="{D618272A-5F6A-482D-B939-6C1291EF49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A6C7E1E-8F94-4B65-A2E8-944C0822702D}" type="pres">
      <dgm:prSet presAssocID="{D618272A-5F6A-482D-B939-6C1291EF499A}" presName="spaceRect" presStyleCnt="0"/>
      <dgm:spPr/>
    </dgm:pt>
    <dgm:pt modelId="{82B4AFD2-045E-4F0A-BBDD-701BEC54E99E}" type="pres">
      <dgm:prSet presAssocID="{D618272A-5F6A-482D-B939-6C1291EF499A}" presName="parTx" presStyleLbl="revTx" presStyleIdx="1" presStyleCnt="3">
        <dgm:presLayoutVars>
          <dgm:chMax val="0"/>
          <dgm:chPref val="0"/>
        </dgm:presLayoutVars>
      </dgm:prSet>
      <dgm:spPr/>
    </dgm:pt>
    <dgm:pt modelId="{3C148B8E-E131-4D16-AAC7-A887B04F3965}" type="pres">
      <dgm:prSet presAssocID="{1201B9DC-ED45-42F0-9B91-AD40BEA5798B}" presName="sibTrans" presStyleCnt="0"/>
      <dgm:spPr/>
    </dgm:pt>
    <dgm:pt modelId="{ABCF8867-FE59-463E-B9E0-F866C54B7153}" type="pres">
      <dgm:prSet presAssocID="{4C610E92-FBD0-472C-91D4-BB7A26BE9B6C}" presName="compNode" presStyleCnt="0"/>
      <dgm:spPr/>
    </dgm:pt>
    <dgm:pt modelId="{44D40ED4-E60D-4532-9F39-D10BCF7B9F86}" type="pres">
      <dgm:prSet presAssocID="{4C610E92-FBD0-472C-91D4-BB7A26BE9B6C}" presName="bgRect" presStyleLbl="bgShp" presStyleIdx="2" presStyleCnt="3"/>
      <dgm:spPr/>
    </dgm:pt>
    <dgm:pt modelId="{467DBB52-92D3-46EA-ACC9-D3146419CD33}" type="pres">
      <dgm:prSet presAssocID="{4C610E92-FBD0-472C-91D4-BB7A26BE9B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6678FD2-E554-4648-AA2C-D8E676FF2141}" type="pres">
      <dgm:prSet presAssocID="{4C610E92-FBD0-472C-91D4-BB7A26BE9B6C}" presName="spaceRect" presStyleCnt="0"/>
      <dgm:spPr/>
    </dgm:pt>
    <dgm:pt modelId="{886CB43E-5352-41B2-B8A4-0B508CBC3E49}" type="pres">
      <dgm:prSet presAssocID="{4C610E92-FBD0-472C-91D4-BB7A26BE9B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1BB838-DA17-4790-9B91-5450EED16762}" type="presOf" srcId="{EBC3CE24-0997-47AF-81DC-E09550F3F14C}" destId="{14CBBA96-170E-4D90-8D28-326D4614DDB9}" srcOrd="0" destOrd="0" presId="urn:microsoft.com/office/officeart/2018/2/layout/IconVerticalSolidList"/>
    <dgm:cxn modelId="{6F82CC46-0966-4878-B3A2-BC04A67FF0F6}" srcId="{EBC3CE24-0997-47AF-81DC-E09550F3F14C}" destId="{4C610E92-FBD0-472C-91D4-BB7A26BE9B6C}" srcOrd="2" destOrd="0" parTransId="{E3609659-AD57-4F6A-8231-6FFAC176F2DB}" sibTransId="{DB7A934C-789B-4528-8803-7F19EB3B1120}"/>
    <dgm:cxn modelId="{CF0A234A-9CF7-411F-B49A-CC286412987F}" type="presOf" srcId="{D618272A-5F6A-482D-B939-6C1291EF499A}" destId="{82B4AFD2-045E-4F0A-BBDD-701BEC54E99E}" srcOrd="0" destOrd="0" presId="urn:microsoft.com/office/officeart/2018/2/layout/IconVerticalSolidList"/>
    <dgm:cxn modelId="{3C16B6A5-4342-4792-BAF8-0C3BCE178BAA}" srcId="{EBC3CE24-0997-47AF-81DC-E09550F3F14C}" destId="{D618272A-5F6A-482D-B939-6C1291EF499A}" srcOrd="1" destOrd="0" parTransId="{C2DF8B5E-8CD2-4C36-BD2C-D48B0AB53024}" sibTransId="{1201B9DC-ED45-42F0-9B91-AD40BEA5798B}"/>
    <dgm:cxn modelId="{5151B0DC-809A-4EBA-B8C2-04DD38AEE39B}" srcId="{EBC3CE24-0997-47AF-81DC-E09550F3F14C}" destId="{5E647DF2-3A38-4F6A-904F-D4D36DCF71AA}" srcOrd="0" destOrd="0" parTransId="{310D4167-3898-4AAE-B300-C7DB9B34B561}" sibTransId="{DF86C3D0-0C33-42A0-9998-05E23E77F92F}"/>
    <dgm:cxn modelId="{A53052E1-E88A-4FBE-8931-F9A83158BA6D}" type="presOf" srcId="{4C610E92-FBD0-472C-91D4-BB7A26BE9B6C}" destId="{886CB43E-5352-41B2-B8A4-0B508CBC3E49}" srcOrd="0" destOrd="0" presId="urn:microsoft.com/office/officeart/2018/2/layout/IconVerticalSolidList"/>
    <dgm:cxn modelId="{30603AFC-02E0-4374-BE27-0BA84DE4E9F2}" type="presOf" srcId="{5E647DF2-3A38-4F6A-904F-D4D36DCF71AA}" destId="{DC017E22-E216-4F8E-87ED-626CAE3F831D}" srcOrd="0" destOrd="0" presId="urn:microsoft.com/office/officeart/2018/2/layout/IconVerticalSolidList"/>
    <dgm:cxn modelId="{63F34D7C-A74B-4FD2-B6D7-BC8A451CC79F}" type="presParOf" srcId="{14CBBA96-170E-4D90-8D28-326D4614DDB9}" destId="{97EB828B-7BB2-414B-B75C-988D0A6D6FD1}" srcOrd="0" destOrd="0" presId="urn:microsoft.com/office/officeart/2018/2/layout/IconVerticalSolidList"/>
    <dgm:cxn modelId="{B812A752-6583-4DE7-875F-0E224C5262B8}" type="presParOf" srcId="{97EB828B-7BB2-414B-B75C-988D0A6D6FD1}" destId="{08728463-2163-4FD9-AC5E-AAF5D1856E8D}" srcOrd="0" destOrd="0" presId="urn:microsoft.com/office/officeart/2018/2/layout/IconVerticalSolidList"/>
    <dgm:cxn modelId="{DBCE89F5-1D77-4E2A-90B4-8A1792C770CA}" type="presParOf" srcId="{97EB828B-7BB2-414B-B75C-988D0A6D6FD1}" destId="{B104788B-7881-42EB-8072-3D952253A7E0}" srcOrd="1" destOrd="0" presId="urn:microsoft.com/office/officeart/2018/2/layout/IconVerticalSolidList"/>
    <dgm:cxn modelId="{60EFE7C6-9FA3-475E-999D-AE1537E45CE9}" type="presParOf" srcId="{97EB828B-7BB2-414B-B75C-988D0A6D6FD1}" destId="{9CF7D9E7-4589-4C66-AC92-3CC1203A1CD3}" srcOrd="2" destOrd="0" presId="urn:microsoft.com/office/officeart/2018/2/layout/IconVerticalSolidList"/>
    <dgm:cxn modelId="{D220BFF5-AD6A-4CEC-AD66-9AE584C9E701}" type="presParOf" srcId="{97EB828B-7BB2-414B-B75C-988D0A6D6FD1}" destId="{DC017E22-E216-4F8E-87ED-626CAE3F831D}" srcOrd="3" destOrd="0" presId="urn:microsoft.com/office/officeart/2018/2/layout/IconVerticalSolidList"/>
    <dgm:cxn modelId="{78DA6DD1-D995-49DA-98F7-289375E0D7AE}" type="presParOf" srcId="{14CBBA96-170E-4D90-8D28-326D4614DDB9}" destId="{6A75F1E3-A812-4B32-A421-95FC4889FA18}" srcOrd="1" destOrd="0" presId="urn:microsoft.com/office/officeart/2018/2/layout/IconVerticalSolidList"/>
    <dgm:cxn modelId="{99021E2C-04C6-4651-AC51-87E15732DAEC}" type="presParOf" srcId="{14CBBA96-170E-4D90-8D28-326D4614DDB9}" destId="{0DCE78F0-59EB-4493-842F-2CD6177E1AFB}" srcOrd="2" destOrd="0" presId="urn:microsoft.com/office/officeart/2018/2/layout/IconVerticalSolidList"/>
    <dgm:cxn modelId="{82F610E5-F26B-4CD3-8087-02152A2591EB}" type="presParOf" srcId="{0DCE78F0-59EB-4493-842F-2CD6177E1AFB}" destId="{EAF48A1C-5AB2-41FF-8747-AED6A4C9CE2C}" srcOrd="0" destOrd="0" presId="urn:microsoft.com/office/officeart/2018/2/layout/IconVerticalSolidList"/>
    <dgm:cxn modelId="{10D48E16-459C-495F-A6C4-F0C90C6B0331}" type="presParOf" srcId="{0DCE78F0-59EB-4493-842F-2CD6177E1AFB}" destId="{E3C0BD54-7A5E-4313-8B82-DD85B54FAC56}" srcOrd="1" destOrd="0" presId="urn:microsoft.com/office/officeart/2018/2/layout/IconVerticalSolidList"/>
    <dgm:cxn modelId="{A05BDDA2-88D2-4F7F-87D9-6283C9E8BC5D}" type="presParOf" srcId="{0DCE78F0-59EB-4493-842F-2CD6177E1AFB}" destId="{EA6C7E1E-8F94-4B65-A2E8-944C0822702D}" srcOrd="2" destOrd="0" presId="urn:microsoft.com/office/officeart/2018/2/layout/IconVerticalSolidList"/>
    <dgm:cxn modelId="{C19FC1E2-3AEC-49B1-BC93-89F02880EE4D}" type="presParOf" srcId="{0DCE78F0-59EB-4493-842F-2CD6177E1AFB}" destId="{82B4AFD2-045E-4F0A-BBDD-701BEC54E99E}" srcOrd="3" destOrd="0" presId="urn:microsoft.com/office/officeart/2018/2/layout/IconVerticalSolidList"/>
    <dgm:cxn modelId="{3E260644-4D9D-4860-BCA9-3C4DAE61BC13}" type="presParOf" srcId="{14CBBA96-170E-4D90-8D28-326D4614DDB9}" destId="{3C148B8E-E131-4D16-AAC7-A887B04F3965}" srcOrd="3" destOrd="0" presId="urn:microsoft.com/office/officeart/2018/2/layout/IconVerticalSolidList"/>
    <dgm:cxn modelId="{146A1BCB-6CB2-41BB-8E74-69AD4AF05906}" type="presParOf" srcId="{14CBBA96-170E-4D90-8D28-326D4614DDB9}" destId="{ABCF8867-FE59-463E-B9E0-F866C54B7153}" srcOrd="4" destOrd="0" presId="urn:microsoft.com/office/officeart/2018/2/layout/IconVerticalSolidList"/>
    <dgm:cxn modelId="{AC91D979-16E4-4725-AAE4-338F5A50708F}" type="presParOf" srcId="{ABCF8867-FE59-463E-B9E0-F866C54B7153}" destId="{44D40ED4-E60D-4532-9F39-D10BCF7B9F86}" srcOrd="0" destOrd="0" presId="urn:microsoft.com/office/officeart/2018/2/layout/IconVerticalSolidList"/>
    <dgm:cxn modelId="{42BC252E-A124-48FD-9275-E1E37691B707}" type="presParOf" srcId="{ABCF8867-FE59-463E-B9E0-F866C54B7153}" destId="{467DBB52-92D3-46EA-ACC9-D3146419CD33}" srcOrd="1" destOrd="0" presId="urn:microsoft.com/office/officeart/2018/2/layout/IconVerticalSolidList"/>
    <dgm:cxn modelId="{4267F0AE-E4A4-4E46-A9BD-31352BB2AF32}" type="presParOf" srcId="{ABCF8867-FE59-463E-B9E0-F866C54B7153}" destId="{76678FD2-E554-4648-AA2C-D8E676FF2141}" srcOrd="2" destOrd="0" presId="urn:microsoft.com/office/officeart/2018/2/layout/IconVerticalSolidList"/>
    <dgm:cxn modelId="{F7552FA6-C984-4D14-96A3-D7EA1563BFFF}" type="presParOf" srcId="{ABCF8867-FE59-463E-B9E0-F866C54B7153}" destId="{886CB43E-5352-41B2-B8A4-0B508CBC3E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564AE3-FDDE-4037-8CB5-0DD0297F9E7D}" type="doc">
      <dgm:prSet loTypeId="urn:microsoft.com/office/officeart/2016/7/layout/HorizontalAction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4FB40F-B915-4C7C-93CE-4F58B74E4C80}">
      <dgm:prSet/>
      <dgm:spPr/>
      <dgm:t>
        <a:bodyPr/>
        <a:lstStyle/>
        <a:p>
          <a:r>
            <a:rPr lang="en-US"/>
            <a:t>Gathering</a:t>
          </a:r>
        </a:p>
      </dgm:t>
    </dgm:pt>
    <dgm:pt modelId="{C85CE561-A59B-4662-A9D4-A1A981341F19}" type="parTrans" cxnId="{E523626C-B6A4-45B2-876F-F535DBA589C1}">
      <dgm:prSet/>
      <dgm:spPr/>
      <dgm:t>
        <a:bodyPr/>
        <a:lstStyle/>
        <a:p>
          <a:endParaRPr lang="en-US"/>
        </a:p>
      </dgm:t>
    </dgm:pt>
    <dgm:pt modelId="{22722F51-185D-4A81-BD5A-3643B521A1B2}" type="sibTrans" cxnId="{E523626C-B6A4-45B2-876F-F535DBA589C1}">
      <dgm:prSet/>
      <dgm:spPr/>
      <dgm:t>
        <a:bodyPr/>
        <a:lstStyle/>
        <a:p>
          <a:endParaRPr lang="en-US"/>
        </a:p>
      </dgm:t>
    </dgm:pt>
    <dgm:pt modelId="{53F4D3F3-DBBF-4A59-A0BD-C47D0E4FEE6C}">
      <dgm:prSet/>
      <dgm:spPr/>
      <dgm:t>
        <a:bodyPr/>
        <a:lstStyle/>
        <a:p>
          <a:r>
            <a:rPr lang="en-US" dirty="0"/>
            <a:t>Gathering data</a:t>
          </a:r>
        </a:p>
        <a:p>
          <a:endParaRPr lang="en-US" dirty="0"/>
        </a:p>
        <a:p>
          <a:r>
            <a:rPr lang="en-US" dirty="0"/>
            <a:t>Using API and </a:t>
          </a:r>
          <a:r>
            <a:rPr lang="en-US" dirty="0" err="1"/>
            <a:t>webscraping</a:t>
          </a:r>
          <a:endParaRPr lang="en-US" dirty="0"/>
        </a:p>
      </dgm:t>
    </dgm:pt>
    <dgm:pt modelId="{3BF7EE46-9BC3-49DC-A6D8-5B3EF47FEA18}" type="parTrans" cxnId="{657B86AD-8F55-430B-8E99-BA421DA40132}">
      <dgm:prSet/>
      <dgm:spPr/>
      <dgm:t>
        <a:bodyPr/>
        <a:lstStyle/>
        <a:p>
          <a:endParaRPr lang="en-US"/>
        </a:p>
      </dgm:t>
    </dgm:pt>
    <dgm:pt modelId="{2AF97BA4-0B76-4F54-93D3-8581F9562E47}" type="sibTrans" cxnId="{657B86AD-8F55-430B-8E99-BA421DA40132}">
      <dgm:prSet/>
      <dgm:spPr/>
      <dgm:t>
        <a:bodyPr/>
        <a:lstStyle/>
        <a:p>
          <a:endParaRPr lang="en-US"/>
        </a:p>
      </dgm:t>
    </dgm:pt>
    <dgm:pt modelId="{5C9B3080-398A-4AF9-AD29-72C467D731D6}">
      <dgm:prSet/>
      <dgm:spPr/>
      <dgm:t>
        <a:bodyPr/>
        <a:lstStyle/>
        <a:p>
          <a:r>
            <a:rPr lang="en-US"/>
            <a:t>Cleaning</a:t>
          </a:r>
        </a:p>
      </dgm:t>
    </dgm:pt>
    <dgm:pt modelId="{EEEA2BC7-6CB2-404B-965C-2CE832034520}" type="parTrans" cxnId="{6E359B3F-AE4E-433C-8F31-6C978AC6A7D7}">
      <dgm:prSet/>
      <dgm:spPr/>
      <dgm:t>
        <a:bodyPr/>
        <a:lstStyle/>
        <a:p>
          <a:endParaRPr lang="en-US"/>
        </a:p>
      </dgm:t>
    </dgm:pt>
    <dgm:pt modelId="{55044A1B-8AE6-4E93-8893-EE97EF4BE606}" type="sibTrans" cxnId="{6E359B3F-AE4E-433C-8F31-6C978AC6A7D7}">
      <dgm:prSet/>
      <dgm:spPr/>
      <dgm:t>
        <a:bodyPr/>
        <a:lstStyle/>
        <a:p>
          <a:endParaRPr lang="en-US"/>
        </a:p>
      </dgm:t>
    </dgm:pt>
    <dgm:pt modelId="{5B78B713-5F58-4426-813E-C47710DED9D4}">
      <dgm:prSet/>
      <dgm:spPr/>
      <dgm:t>
        <a:bodyPr/>
        <a:lstStyle/>
        <a:p>
          <a:r>
            <a:rPr lang="en-US" dirty="0"/>
            <a:t>Data cleaning</a:t>
          </a:r>
        </a:p>
        <a:p>
          <a:endParaRPr lang="en-US" dirty="0"/>
        </a:p>
        <a:p>
          <a:r>
            <a:rPr lang="en-US" dirty="0"/>
            <a:t>Building up live database (may have API keys for public)</a:t>
          </a:r>
        </a:p>
      </dgm:t>
    </dgm:pt>
    <dgm:pt modelId="{297A2645-F07E-40F2-9E7E-BA6A8614C7EF}" type="parTrans" cxnId="{B81197F5-506A-4442-8D94-5B5F8601253E}">
      <dgm:prSet/>
      <dgm:spPr/>
      <dgm:t>
        <a:bodyPr/>
        <a:lstStyle/>
        <a:p>
          <a:endParaRPr lang="en-US"/>
        </a:p>
      </dgm:t>
    </dgm:pt>
    <dgm:pt modelId="{3B7D9E99-0ED9-4C37-82A5-0B01C13D21EA}" type="sibTrans" cxnId="{B81197F5-506A-4442-8D94-5B5F8601253E}">
      <dgm:prSet/>
      <dgm:spPr/>
      <dgm:t>
        <a:bodyPr/>
        <a:lstStyle/>
        <a:p>
          <a:endParaRPr lang="en-US"/>
        </a:p>
      </dgm:t>
    </dgm:pt>
    <dgm:pt modelId="{E2972031-D649-4585-831A-ECDDC60F80C8}">
      <dgm:prSet/>
      <dgm:spPr/>
      <dgm:t>
        <a:bodyPr/>
        <a:lstStyle/>
        <a:p>
          <a:r>
            <a:rPr lang="en-US"/>
            <a:t>Training</a:t>
          </a:r>
        </a:p>
      </dgm:t>
    </dgm:pt>
    <dgm:pt modelId="{04095385-5D6C-4B97-8974-D916330FF245}" type="parTrans" cxnId="{C8CA2BA7-79D8-4335-B081-B3F18C6E14B9}">
      <dgm:prSet/>
      <dgm:spPr/>
      <dgm:t>
        <a:bodyPr/>
        <a:lstStyle/>
        <a:p>
          <a:endParaRPr lang="en-US"/>
        </a:p>
      </dgm:t>
    </dgm:pt>
    <dgm:pt modelId="{C661172D-E1F6-46DE-9DCF-3FAB226F0FB1}" type="sibTrans" cxnId="{C8CA2BA7-79D8-4335-B081-B3F18C6E14B9}">
      <dgm:prSet/>
      <dgm:spPr/>
      <dgm:t>
        <a:bodyPr/>
        <a:lstStyle/>
        <a:p>
          <a:endParaRPr lang="en-US"/>
        </a:p>
      </dgm:t>
    </dgm:pt>
    <dgm:pt modelId="{390062F8-B840-4BFF-BF99-75CEDC48BFD3}">
      <dgm:prSet/>
      <dgm:spPr/>
      <dgm:t>
        <a:bodyPr/>
        <a:lstStyle/>
        <a:p>
          <a:r>
            <a:rPr lang="en-US"/>
            <a:t>Training models for following predictions:</a:t>
          </a:r>
        </a:p>
      </dgm:t>
    </dgm:pt>
    <dgm:pt modelId="{426469C3-740F-4AE4-9AA3-612A7536EABA}" type="parTrans" cxnId="{D5C37E44-33B3-43E0-91F6-A59681024047}">
      <dgm:prSet/>
      <dgm:spPr/>
      <dgm:t>
        <a:bodyPr/>
        <a:lstStyle/>
        <a:p>
          <a:endParaRPr lang="en-US"/>
        </a:p>
      </dgm:t>
    </dgm:pt>
    <dgm:pt modelId="{1007EDFD-5DFF-40E7-A9DF-3045D3BE3E19}" type="sibTrans" cxnId="{D5C37E44-33B3-43E0-91F6-A59681024047}">
      <dgm:prSet/>
      <dgm:spPr/>
      <dgm:t>
        <a:bodyPr/>
        <a:lstStyle/>
        <a:p>
          <a:endParaRPr lang="en-US"/>
        </a:p>
      </dgm:t>
    </dgm:pt>
    <dgm:pt modelId="{95A819AB-D118-44F3-8B8D-7B03D5F7296B}">
      <dgm:prSet/>
      <dgm:spPr/>
      <dgm:t>
        <a:bodyPr/>
        <a:lstStyle/>
        <a:p>
          <a:r>
            <a:rPr lang="en-US"/>
            <a:t>Ratios increase/decrease</a:t>
          </a:r>
        </a:p>
      </dgm:t>
    </dgm:pt>
    <dgm:pt modelId="{208986ED-FCE2-42AC-AD34-9711FA26D420}" type="parTrans" cxnId="{791F0A8B-CDA9-4DAA-A3CB-4994FFF3E59D}">
      <dgm:prSet/>
      <dgm:spPr/>
      <dgm:t>
        <a:bodyPr/>
        <a:lstStyle/>
        <a:p>
          <a:endParaRPr lang="en-US"/>
        </a:p>
      </dgm:t>
    </dgm:pt>
    <dgm:pt modelId="{BF9FE1FC-FF11-49F9-82D5-70084CF9D776}" type="sibTrans" cxnId="{791F0A8B-CDA9-4DAA-A3CB-4994FFF3E59D}">
      <dgm:prSet/>
      <dgm:spPr/>
      <dgm:t>
        <a:bodyPr/>
        <a:lstStyle/>
        <a:p>
          <a:endParaRPr lang="en-US"/>
        </a:p>
      </dgm:t>
    </dgm:pt>
    <dgm:pt modelId="{7D1C4356-89FE-476B-B7BA-99EE6D4480D6}">
      <dgm:prSet/>
      <dgm:spPr/>
      <dgm:t>
        <a:bodyPr/>
        <a:lstStyle/>
        <a:p>
          <a:r>
            <a:rPr lang="en-US" dirty="0"/>
            <a:t>Investment decision (e.g. NPV calculation)</a:t>
          </a:r>
        </a:p>
      </dgm:t>
    </dgm:pt>
    <dgm:pt modelId="{0C20339C-9EBC-4F9B-B3E5-1E9C15832040}" type="parTrans" cxnId="{EE2200FC-8E93-4564-B95A-9191A02601C0}">
      <dgm:prSet/>
      <dgm:spPr/>
      <dgm:t>
        <a:bodyPr/>
        <a:lstStyle/>
        <a:p>
          <a:endParaRPr lang="en-US"/>
        </a:p>
      </dgm:t>
    </dgm:pt>
    <dgm:pt modelId="{7F111C47-FC9D-4E8D-9487-319488F80B66}" type="sibTrans" cxnId="{EE2200FC-8E93-4564-B95A-9191A02601C0}">
      <dgm:prSet/>
      <dgm:spPr/>
      <dgm:t>
        <a:bodyPr/>
        <a:lstStyle/>
        <a:p>
          <a:endParaRPr lang="en-US"/>
        </a:p>
      </dgm:t>
    </dgm:pt>
    <dgm:pt modelId="{F7C1FD26-E856-4A1D-9C8B-2BBCA9159103}">
      <dgm:prSet/>
      <dgm:spPr/>
      <dgm:t>
        <a:bodyPr/>
        <a:lstStyle/>
        <a:p>
          <a:r>
            <a:rPr lang="en-US"/>
            <a:t>Fraud risk detection</a:t>
          </a:r>
        </a:p>
      </dgm:t>
    </dgm:pt>
    <dgm:pt modelId="{B31CAD19-2C40-4BDD-9A6F-0B1CC4AFA7A9}" type="parTrans" cxnId="{7E8CF908-1B0C-4A70-8694-2A2C840EB056}">
      <dgm:prSet/>
      <dgm:spPr/>
      <dgm:t>
        <a:bodyPr/>
        <a:lstStyle/>
        <a:p>
          <a:endParaRPr lang="en-US"/>
        </a:p>
      </dgm:t>
    </dgm:pt>
    <dgm:pt modelId="{408FC039-15E9-4E6B-A825-9BA9A1823624}" type="sibTrans" cxnId="{7E8CF908-1B0C-4A70-8694-2A2C840EB056}">
      <dgm:prSet/>
      <dgm:spPr/>
      <dgm:t>
        <a:bodyPr/>
        <a:lstStyle/>
        <a:p>
          <a:endParaRPr lang="en-US"/>
        </a:p>
      </dgm:t>
    </dgm:pt>
    <dgm:pt modelId="{240C3082-693E-4B39-91D3-1A9684D68DF4}">
      <dgm:prSet/>
      <dgm:spPr/>
      <dgm:t>
        <a:bodyPr/>
        <a:lstStyle/>
        <a:p>
          <a:r>
            <a:rPr lang="en-US"/>
            <a:t>Sentiment analysis from text reports</a:t>
          </a:r>
        </a:p>
      </dgm:t>
    </dgm:pt>
    <dgm:pt modelId="{DCF0789C-C31F-4F74-B0FA-FE6B1A6A9826}" type="parTrans" cxnId="{F025C8DC-E833-44BB-906E-41CACED839E6}">
      <dgm:prSet/>
      <dgm:spPr/>
      <dgm:t>
        <a:bodyPr/>
        <a:lstStyle/>
        <a:p>
          <a:endParaRPr lang="en-US"/>
        </a:p>
      </dgm:t>
    </dgm:pt>
    <dgm:pt modelId="{1B7BBDFC-4576-4F61-A77F-DF74A6E820EB}" type="sibTrans" cxnId="{F025C8DC-E833-44BB-906E-41CACED839E6}">
      <dgm:prSet/>
      <dgm:spPr/>
      <dgm:t>
        <a:bodyPr/>
        <a:lstStyle/>
        <a:p>
          <a:endParaRPr lang="en-US"/>
        </a:p>
      </dgm:t>
    </dgm:pt>
    <dgm:pt modelId="{5A3EA630-69A1-4F22-B0E5-1AA4609AE203}">
      <dgm:prSet/>
      <dgm:spPr/>
      <dgm:t>
        <a:bodyPr/>
        <a:lstStyle/>
        <a:p>
          <a:r>
            <a:rPr lang="en-US"/>
            <a:t>Building</a:t>
          </a:r>
        </a:p>
      </dgm:t>
    </dgm:pt>
    <dgm:pt modelId="{D9D2B459-D0F2-4BD7-A2FE-689B94AAFF37}" type="parTrans" cxnId="{BEE0125D-965F-4B6D-9A6A-B48ADC748701}">
      <dgm:prSet/>
      <dgm:spPr/>
      <dgm:t>
        <a:bodyPr/>
        <a:lstStyle/>
        <a:p>
          <a:endParaRPr lang="en-US"/>
        </a:p>
      </dgm:t>
    </dgm:pt>
    <dgm:pt modelId="{0273375A-8333-4A1A-856A-40D57394CD51}" type="sibTrans" cxnId="{BEE0125D-965F-4B6D-9A6A-B48ADC748701}">
      <dgm:prSet/>
      <dgm:spPr/>
      <dgm:t>
        <a:bodyPr/>
        <a:lstStyle/>
        <a:p>
          <a:endParaRPr lang="en-US"/>
        </a:p>
      </dgm:t>
    </dgm:pt>
    <dgm:pt modelId="{72C44CCE-003C-4F50-B7C4-4FD5D9422D88}">
      <dgm:prSet/>
      <dgm:spPr/>
      <dgm:t>
        <a:bodyPr/>
        <a:lstStyle/>
        <a:p>
          <a:r>
            <a:rPr lang="en-US" dirty="0"/>
            <a:t>Building a website with simple UI for input using Django</a:t>
          </a:r>
        </a:p>
        <a:p>
          <a:endParaRPr lang="en-US" dirty="0"/>
        </a:p>
        <a:p>
          <a:r>
            <a:rPr lang="en-US" b="0" u="sng" dirty="0"/>
            <a:t>(BIG CHALLENGE!)</a:t>
          </a:r>
        </a:p>
      </dgm:t>
    </dgm:pt>
    <dgm:pt modelId="{83388E78-0AEA-4446-9D40-5AFB6DA5B371}" type="parTrans" cxnId="{4E2E6406-418C-4C6C-9EB6-F9DDD7D32B2E}">
      <dgm:prSet/>
      <dgm:spPr/>
      <dgm:t>
        <a:bodyPr/>
        <a:lstStyle/>
        <a:p>
          <a:endParaRPr lang="en-US"/>
        </a:p>
      </dgm:t>
    </dgm:pt>
    <dgm:pt modelId="{D9FD5D76-2155-4E65-A3EF-A5DAA4DF0CB2}" type="sibTrans" cxnId="{4E2E6406-418C-4C6C-9EB6-F9DDD7D32B2E}">
      <dgm:prSet/>
      <dgm:spPr/>
      <dgm:t>
        <a:bodyPr/>
        <a:lstStyle/>
        <a:p>
          <a:endParaRPr lang="en-US"/>
        </a:p>
      </dgm:t>
    </dgm:pt>
    <dgm:pt modelId="{9280C718-6A3D-41D6-BC62-706B0869622D}" type="pres">
      <dgm:prSet presAssocID="{77564AE3-FDDE-4037-8CB5-0DD0297F9E7D}" presName="Name0" presStyleCnt="0">
        <dgm:presLayoutVars>
          <dgm:dir/>
          <dgm:animLvl val="lvl"/>
          <dgm:resizeHandles val="exact"/>
        </dgm:presLayoutVars>
      </dgm:prSet>
      <dgm:spPr/>
    </dgm:pt>
    <dgm:pt modelId="{AE2A1C85-49C0-46F7-BC28-DBEDD9003ACE}" type="pres">
      <dgm:prSet presAssocID="{214FB40F-B915-4C7C-93CE-4F58B74E4C80}" presName="composite" presStyleCnt="0"/>
      <dgm:spPr/>
    </dgm:pt>
    <dgm:pt modelId="{0DEEEAD1-8006-4F50-8CE4-34844E0E5302}" type="pres">
      <dgm:prSet presAssocID="{214FB40F-B915-4C7C-93CE-4F58B74E4C80}" presName="parTx" presStyleLbl="alignNode1" presStyleIdx="0" presStyleCnt="4">
        <dgm:presLayoutVars>
          <dgm:chMax val="0"/>
          <dgm:chPref val="0"/>
        </dgm:presLayoutVars>
      </dgm:prSet>
      <dgm:spPr/>
    </dgm:pt>
    <dgm:pt modelId="{125CC98A-283C-4EFF-9636-C75C79924970}" type="pres">
      <dgm:prSet presAssocID="{214FB40F-B915-4C7C-93CE-4F58B74E4C80}" presName="desTx" presStyleLbl="alignAccFollowNode1" presStyleIdx="0" presStyleCnt="4">
        <dgm:presLayoutVars/>
      </dgm:prSet>
      <dgm:spPr/>
    </dgm:pt>
    <dgm:pt modelId="{8A32282F-01DA-40EE-9A7F-E8FDC85FF013}" type="pres">
      <dgm:prSet presAssocID="{22722F51-185D-4A81-BD5A-3643B521A1B2}" presName="space" presStyleCnt="0"/>
      <dgm:spPr/>
    </dgm:pt>
    <dgm:pt modelId="{68A342D2-C573-4ED0-B531-E2A564684C2F}" type="pres">
      <dgm:prSet presAssocID="{5C9B3080-398A-4AF9-AD29-72C467D731D6}" presName="composite" presStyleCnt="0"/>
      <dgm:spPr/>
    </dgm:pt>
    <dgm:pt modelId="{5D2D1126-494C-46F2-AB1C-91B6DB81A601}" type="pres">
      <dgm:prSet presAssocID="{5C9B3080-398A-4AF9-AD29-72C467D731D6}" presName="parTx" presStyleLbl="alignNode1" presStyleIdx="1" presStyleCnt="4">
        <dgm:presLayoutVars>
          <dgm:chMax val="0"/>
          <dgm:chPref val="0"/>
        </dgm:presLayoutVars>
      </dgm:prSet>
      <dgm:spPr/>
    </dgm:pt>
    <dgm:pt modelId="{DF8F8B6E-D8FA-460F-85E7-EC3818FA9043}" type="pres">
      <dgm:prSet presAssocID="{5C9B3080-398A-4AF9-AD29-72C467D731D6}" presName="desTx" presStyleLbl="alignAccFollowNode1" presStyleIdx="1" presStyleCnt="4">
        <dgm:presLayoutVars/>
      </dgm:prSet>
      <dgm:spPr/>
    </dgm:pt>
    <dgm:pt modelId="{14E7F460-3F8F-4E72-ABC0-53EA4380F43E}" type="pres">
      <dgm:prSet presAssocID="{55044A1B-8AE6-4E93-8893-EE97EF4BE606}" presName="space" presStyleCnt="0"/>
      <dgm:spPr/>
    </dgm:pt>
    <dgm:pt modelId="{48314792-1B57-4AF1-9109-07CA0C222928}" type="pres">
      <dgm:prSet presAssocID="{E2972031-D649-4585-831A-ECDDC60F80C8}" presName="composite" presStyleCnt="0"/>
      <dgm:spPr/>
    </dgm:pt>
    <dgm:pt modelId="{61131DE3-C329-4E49-B4DD-6CCFF3DF661F}" type="pres">
      <dgm:prSet presAssocID="{E2972031-D649-4585-831A-ECDDC60F80C8}" presName="parTx" presStyleLbl="alignNode1" presStyleIdx="2" presStyleCnt="4">
        <dgm:presLayoutVars>
          <dgm:chMax val="0"/>
          <dgm:chPref val="0"/>
        </dgm:presLayoutVars>
      </dgm:prSet>
      <dgm:spPr/>
    </dgm:pt>
    <dgm:pt modelId="{7C620D53-D5AA-4A2E-A51B-035C6A1A52F3}" type="pres">
      <dgm:prSet presAssocID="{E2972031-D649-4585-831A-ECDDC60F80C8}" presName="desTx" presStyleLbl="alignAccFollowNode1" presStyleIdx="2" presStyleCnt="4">
        <dgm:presLayoutVars/>
      </dgm:prSet>
      <dgm:spPr/>
    </dgm:pt>
    <dgm:pt modelId="{27C8DA7E-F1D3-49CE-81B3-72A2F2FEF802}" type="pres">
      <dgm:prSet presAssocID="{C661172D-E1F6-46DE-9DCF-3FAB226F0FB1}" presName="space" presStyleCnt="0"/>
      <dgm:spPr/>
    </dgm:pt>
    <dgm:pt modelId="{9788B217-8AF5-4247-8A74-AA351690B101}" type="pres">
      <dgm:prSet presAssocID="{5A3EA630-69A1-4F22-B0E5-1AA4609AE203}" presName="composite" presStyleCnt="0"/>
      <dgm:spPr/>
    </dgm:pt>
    <dgm:pt modelId="{7AC8A75D-7891-4B69-8054-C498978DACB1}" type="pres">
      <dgm:prSet presAssocID="{5A3EA630-69A1-4F22-B0E5-1AA4609AE203}" presName="parTx" presStyleLbl="alignNode1" presStyleIdx="3" presStyleCnt="4">
        <dgm:presLayoutVars>
          <dgm:chMax val="0"/>
          <dgm:chPref val="0"/>
        </dgm:presLayoutVars>
      </dgm:prSet>
      <dgm:spPr/>
    </dgm:pt>
    <dgm:pt modelId="{A133A134-C10A-4E33-8C70-300F0CC9817E}" type="pres">
      <dgm:prSet presAssocID="{5A3EA630-69A1-4F22-B0E5-1AA4609AE203}" presName="desTx" presStyleLbl="alignAccFollowNode1" presStyleIdx="3" presStyleCnt="4">
        <dgm:presLayoutVars/>
      </dgm:prSet>
      <dgm:spPr/>
    </dgm:pt>
  </dgm:ptLst>
  <dgm:cxnLst>
    <dgm:cxn modelId="{4E2E6406-418C-4C6C-9EB6-F9DDD7D32B2E}" srcId="{5A3EA630-69A1-4F22-B0E5-1AA4609AE203}" destId="{72C44CCE-003C-4F50-B7C4-4FD5D9422D88}" srcOrd="0" destOrd="0" parTransId="{83388E78-0AEA-4446-9D40-5AFB6DA5B371}" sibTransId="{D9FD5D76-2155-4E65-A3EF-A5DAA4DF0CB2}"/>
    <dgm:cxn modelId="{7E8CF908-1B0C-4A70-8694-2A2C840EB056}" srcId="{390062F8-B840-4BFF-BF99-75CEDC48BFD3}" destId="{F7C1FD26-E856-4A1D-9C8B-2BBCA9159103}" srcOrd="2" destOrd="0" parTransId="{B31CAD19-2C40-4BDD-9A6F-0B1CC4AFA7A9}" sibTransId="{408FC039-15E9-4E6B-A825-9BA9A1823624}"/>
    <dgm:cxn modelId="{BD497517-44F0-4B40-A45F-AC17B24C6D55}" type="presOf" srcId="{240C3082-693E-4B39-91D3-1A9684D68DF4}" destId="{7C620D53-D5AA-4A2E-A51B-035C6A1A52F3}" srcOrd="0" destOrd="4" presId="urn:microsoft.com/office/officeart/2016/7/layout/HorizontalActionList"/>
    <dgm:cxn modelId="{0EE4841A-030A-4880-8EA6-3C0DC3CE539C}" type="presOf" srcId="{E2972031-D649-4585-831A-ECDDC60F80C8}" destId="{61131DE3-C329-4E49-B4DD-6CCFF3DF661F}" srcOrd="0" destOrd="0" presId="urn:microsoft.com/office/officeart/2016/7/layout/HorizontalActionList"/>
    <dgm:cxn modelId="{90DCFC31-1208-4A4E-9E77-E1123E84F570}" type="presOf" srcId="{95A819AB-D118-44F3-8B8D-7B03D5F7296B}" destId="{7C620D53-D5AA-4A2E-A51B-035C6A1A52F3}" srcOrd="0" destOrd="1" presId="urn:microsoft.com/office/officeart/2016/7/layout/HorizontalActionList"/>
    <dgm:cxn modelId="{0A8F793F-536B-4750-ADC7-CAA508FEAD27}" type="presOf" srcId="{7D1C4356-89FE-476B-B7BA-99EE6D4480D6}" destId="{7C620D53-D5AA-4A2E-A51B-035C6A1A52F3}" srcOrd="0" destOrd="2" presId="urn:microsoft.com/office/officeart/2016/7/layout/HorizontalActionList"/>
    <dgm:cxn modelId="{6E359B3F-AE4E-433C-8F31-6C978AC6A7D7}" srcId="{77564AE3-FDDE-4037-8CB5-0DD0297F9E7D}" destId="{5C9B3080-398A-4AF9-AD29-72C467D731D6}" srcOrd="1" destOrd="0" parTransId="{EEEA2BC7-6CB2-404B-965C-2CE832034520}" sibTransId="{55044A1B-8AE6-4E93-8893-EE97EF4BE606}"/>
    <dgm:cxn modelId="{BEE0125D-965F-4B6D-9A6A-B48ADC748701}" srcId="{77564AE3-FDDE-4037-8CB5-0DD0297F9E7D}" destId="{5A3EA630-69A1-4F22-B0E5-1AA4609AE203}" srcOrd="3" destOrd="0" parTransId="{D9D2B459-D0F2-4BD7-A2FE-689B94AAFF37}" sibTransId="{0273375A-8333-4A1A-856A-40D57394CD51}"/>
    <dgm:cxn modelId="{F9743941-7BE0-4474-8A8A-6E3710D1B171}" type="presOf" srcId="{390062F8-B840-4BFF-BF99-75CEDC48BFD3}" destId="{7C620D53-D5AA-4A2E-A51B-035C6A1A52F3}" srcOrd="0" destOrd="0" presId="urn:microsoft.com/office/officeart/2016/7/layout/HorizontalActionList"/>
    <dgm:cxn modelId="{D5C37E44-33B3-43E0-91F6-A59681024047}" srcId="{E2972031-D649-4585-831A-ECDDC60F80C8}" destId="{390062F8-B840-4BFF-BF99-75CEDC48BFD3}" srcOrd="0" destOrd="0" parTransId="{426469C3-740F-4AE4-9AA3-612A7536EABA}" sibTransId="{1007EDFD-5DFF-40E7-A9DF-3045D3BE3E19}"/>
    <dgm:cxn modelId="{E523626C-B6A4-45B2-876F-F535DBA589C1}" srcId="{77564AE3-FDDE-4037-8CB5-0DD0297F9E7D}" destId="{214FB40F-B915-4C7C-93CE-4F58B74E4C80}" srcOrd="0" destOrd="0" parTransId="{C85CE561-A59B-4662-A9D4-A1A981341F19}" sibTransId="{22722F51-185D-4A81-BD5A-3643B521A1B2}"/>
    <dgm:cxn modelId="{714CE04C-3A82-45F3-A2E0-E47D9854746B}" type="presOf" srcId="{77564AE3-FDDE-4037-8CB5-0DD0297F9E7D}" destId="{9280C718-6A3D-41D6-BC62-706B0869622D}" srcOrd="0" destOrd="0" presId="urn:microsoft.com/office/officeart/2016/7/layout/HorizontalActionList"/>
    <dgm:cxn modelId="{B825A15A-AFB4-44E2-B06C-E97521825B1B}" type="presOf" srcId="{F7C1FD26-E856-4A1D-9C8B-2BBCA9159103}" destId="{7C620D53-D5AA-4A2E-A51B-035C6A1A52F3}" srcOrd="0" destOrd="3" presId="urn:microsoft.com/office/officeart/2016/7/layout/HorizontalActionList"/>
    <dgm:cxn modelId="{791F0A8B-CDA9-4DAA-A3CB-4994FFF3E59D}" srcId="{390062F8-B840-4BFF-BF99-75CEDC48BFD3}" destId="{95A819AB-D118-44F3-8B8D-7B03D5F7296B}" srcOrd="0" destOrd="0" parTransId="{208986ED-FCE2-42AC-AD34-9711FA26D420}" sibTransId="{BF9FE1FC-FF11-49F9-82D5-70084CF9D776}"/>
    <dgm:cxn modelId="{A7196491-B59E-432D-A88E-B484ACA41DC3}" type="presOf" srcId="{214FB40F-B915-4C7C-93CE-4F58B74E4C80}" destId="{0DEEEAD1-8006-4F50-8CE4-34844E0E5302}" srcOrd="0" destOrd="0" presId="urn:microsoft.com/office/officeart/2016/7/layout/HorizontalActionList"/>
    <dgm:cxn modelId="{DC92869D-EBD2-4D69-85DD-40DF34732595}" type="presOf" srcId="{5B78B713-5F58-4426-813E-C47710DED9D4}" destId="{DF8F8B6E-D8FA-460F-85E7-EC3818FA9043}" srcOrd="0" destOrd="0" presId="urn:microsoft.com/office/officeart/2016/7/layout/HorizontalActionList"/>
    <dgm:cxn modelId="{6B9945A6-463C-4391-A287-C30CBE224584}" type="presOf" srcId="{53F4D3F3-DBBF-4A59-A0BD-C47D0E4FEE6C}" destId="{125CC98A-283C-4EFF-9636-C75C79924970}" srcOrd="0" destOrd="0" presId="urn:microsoft.com/office/officeart/2016/7/layout/HorizontalActionList"/>
    <dgm:cxn modelId="{C8CA2BA7-79D8-4335-B081-B3F18C6E14B9}" srcId="{77564AE3-FDDE-4037-8CB5-0DD0297F9E7D}" destId="{E2972031-D649-4585-831A-ECDDC60F80C8}" srcOrd="2" destOrd="0" parTransId="{04095385-5D6C-4B97-8974-D916330FF245}" sibTransId="{C661172D-E1F6-46DE-9DCF-3FAB226F0FB1}"/>
    <dgm:cxn modelId="{657B86AD-8F55-430B-8E99-BA421DA40132}" srcId="{214FB40F-B915-4C7C-93CE-4F58B74E4C80}" destId="{53F4D3F3-DBBF-4A59-A0BD-C47D0E4FEE6C}" srcOrd="0" destOrd="0" parTransId="{3BF7EE46-9BC3-49DC-A6D8-5B3EF47FEA18}" sibTransId="{2AF97BA4-0B76-4F54-93D3-8581F9562E47}"/>
    <dgm:cxn modelId="{AA8C9AD4-3435-41DE-8B9F-0F3BEB965EB5}" type="presOf" srcId="{72C44CCE-003C-4F50-B7C4-4FD5D9422D88}" destId="{A133A134-C10A-4E33-8C70-300F0CC9817E}" srcOrd="0" destOrd="0" presId="urn:microsoft.com/office/officeart/2016/7/layout/HorizontalActionList"/>
    <dgm:cxn modelId="{F025C8DC-E833-44BB-906E-41CACED839E6}" srcId="{390062F8-B840-4BFF-BF99-75CEDC48BFD3}" destId="{240C3082-693E-4B39-91D3-1A9684D68DF4}" srcOrd="3" destOrd="0" parTransId="{DCF0789C-C31F-4F74-B0FA-FE6B1A6A9826}" sibTransId="{1B7BBDFC-4576-4F61-A77F-DF74A6E820EB}"/>
    <dgm:cxn modelId="{C86297DD-F9B6-4B5A-886E-722A9DF3220C}" type="presOf" srcId="{5A3EA630-69A1-4F22-B0E5-1AA4609AE203}" destId="{7AC8A75D-7891-4B69-8054-C498978DACB1}" srcOrd="0" destOrd="0" presId="urn:microsoft.com/office/officeart/2016/7/layout/HorizontalActionList"/>
    <dgm:cxn modelId="{D10F48E0-0DDE-42AC-B52B-71DFBC46BC27}" type="presOf" srcId="{5C9B3080-398A-4AF9-AD29-72C467D731D6}" destId="{5D2D1126-494C-46F2-AB1C-91B6DB81A601}" srcOrd="0" destOrd="0" presId="urn:microsoft.com/office/officeart/2016/7/layout/HorizontalActionList"/>
    <dgm:cxn modelId="{B81197F5-506A-4442-8D94-5B5F8601253E}" srcId="{5C9B3080-398A-4AF9-AD29-72C467D731D6}" destId="{5B78B713-5F58-4426-813E-C47710DED9D4}" srcOrd="0" destOrd="0" parTransId="{297A2645-F07E-40F2-9E7E-BA6A8614C7EF}" sibTransId="{3B7D9E99-0ED9-4C37-82A5-0B01C13D21EA}"/>
    <dgm:cxn modelId="{EE2200FC-8E93-4564-B95A-9191A02601C0}" srcId="{390062F8-B840-4BFF-BF99-75CEDC48BFD3}" destId="{7D1C4356-89FE-476B-B7BA-99EE6D4480D6}" srcOrd="1" destOrd="0" parTransId="{0C20339C-9EBC-4F9B-B3E5-1E9C15832040}" sibTransId="{7F111C47-FC9D-4E8D-9487-319488F80B66}"/>
    <dgm:cxn modelId="{8834044D-A9D7-4A07-BAB8-85BF00CEB21F}" type="presParOf" srcId="{9280C718-6A3D-41D6-BC62-706B0869622D}" destId="{AE2A1C85-49C0-46F7-BC28-DBEDD9003ACE}" srcOrd="0" destOrd="0" presId="urn:microsoft.com/office/officeart/2016/7/layout/HorizontalActionList"/>
    <dgm:cxn modelId="{6B9EAAB1-B859-4EE3-99D0-16C48F8B1705}" type="presParOf" srcId="{AE2A1C85-49C0-46F7-BC28-DBEDD9003ACE}" destId="{0DEEEAD1-8006-4F50-8CE4-34844E0E5302}" srcOrd="0" destOrd="0" presId="urn:microsoft.com/office/officeart/2016/7/layout/HorizontalActionList"/>
    <dgm:cxn modelId="{69F225B7-94CA-44CA-9EB3-0C25F1FDC354}" type="presParOf" srcId="{AE2A1C85-49C0-46F7-BC28-DBEDD9003ACE}" destId="{125CC98A-283C-4EFF-9636-C75C79924970}" srcOrd="1" destOrd="0" presId="urn:microsoft.com/office/officeart/2016/7/layout/HorizontalActionList"/>
    <dgm:cxn modelId="{0E9366AE-C88D-4F54-8D03-42B1A14ACB24}" type="presParOf" srcId="{9280C718-6A3D-41D6-BC62-706B0869622D}" destId="{8A32282F-01DA-40EE-9A7F-E8FDC85FF013}" srcOrd="1" destOrd="0" presId="urn:microsoft.com/office/officeart/2016/7/layout/HorizontalActionList"/>
    <dgm:cxn modelId="{35A53AAC-F48F-442A-989F-7F7DF237055F}" type="presParOf" srcId="{9280C718-6A3D-41D6-BC62-706B0869622D}" destId="{68A342D2-C573-4ED0-B531-E2A564684C2F}" srcOrd="2" destOrd="0" presId="urn:microsoft.com/office/officeart/2016/7/layout/HorizontalActionList"/>
    <dgm:cxn modelId="{02453F12-F833-49C9-9C6A-5C4743A62B8D}" type="presParOf" srcId="{68A342D2-C573-4ED0-B531-E2A564684C2F}" destId="{5D2D1126-494C-46F2-AB1C-91B6DB81A601}" srcOrd="0" destOrd="0" presId="urn:microsoft.com/office/officeart/2016/7/layout/HorizontalActionList"/>
    <dgm:cxn modelId="{BA50C482-E61C-4CF5-B762-890023850069}" type="presParOf" srcId="{68A342D2-C573-4ED0-B531-E2A564684C2F}" destId="{DF8F8B6E-D8FA-460F-85E7-EC3818FA9043}" srcOrd="1" destOrd="0" presId="urn:microsoft.com/office/officeart/2016/7/layout/HorizontalActionList"/>
    <dgm:cxn modelId="{E696B5FC-39F7-4C6F-B5EE-DF3ABD178FB8}" type="presParOf" srcId="{9280C718-6A3D-41D6-BC62-706B0869622D}" destId="{14E7F460-3F8F-4E72-ABC0-53EA4380F43E}" srcOrd="3" destOrd="0" presId="urn:microsoft.com/office/officeart/2016/7/layout/HorizontalActionList"/>
    <dgm:cxn modelId="{615ECC5A-4EC8-4842-AE4C-271D55E1AAFB}" type="presParOf" srcId="{9280C718-6A3D-41D6-BC62-706B0869622D}" destId="{48314792-1B57-4AF1-9109-07CA0C222928}" srcOrd="4" destOrd="0" presId="urn:microsoft.com/office/officeart/2016/7/layout/HorizontalActionList"/>
    <dgm:cxn modelId="{7B88A480-A284-49D0-9802-CCAF5932221B}" type="presParOf" srcId="{48314792-1B57-4AF1-9109-07CA0C222928}" destId="{61131DE3-C329-4E49-B4DD-6CCFF3DF661F}" srcOrd="0" destOrd="0" presId="urn:microsoft.com/office/officeart/2016/7/layout/HorizontalActionList"/>
    <dgm:cxn modelId="{1466D509-CD44-4A20-B38E-D23675B6423E}" type="presParOf" srcId="{48314792-1B57-4AF1-9109-07CA0C222928}" destId="{7C620D53-D5AA-4A2E-A51B-035C6A1A52F3}" srcOrd="1" destOrd="0" presId="urn:microsoft.com/office/officeart/2016/7/layout/HorizontalActionList"/>
    <dgm:cxn modelId="{73DD72D7-285D-484D-AB3F-935EC251EC63}" type="presParOf" srcId="{9280C718-6A3D-41D6-BC62-706B0869622D}" destId="{27C8DA7E-F1D3-49CE-81B3-72A2F2FEF802}" srcOrd="5" destOrd="0" presId="urn:microsoft.com/office/officeart/2016/7/layout/HorizontalActionList"/>
    <dgm:cxn modelId="{F7477CAE-01C7-41F8-AFB7-F66CBB64189D}" type="presParOf" srcId="{9280C718-6A3D-41D6-BC62-706B0869622D}" destId="{9788B217-8AF5-4247-8A74-AA351690B101}" srcOrd="6" destOrd="0" presId="urn:microsoft.com/office/officeart/2016/7/layout/HorizontalActionList"/>
    <dgm:cxn modelId="{8A0C608C-F635-4C31-B0D5-DBE0A99848EF}" type="presParOf" srcId="{9788B217-8AF5-4247-8A74-AA351690B101}" destId="{7AC8A75D-7891-4B69-8054-C498978DACB1}" srcOrd="0" destOrd="0" presId="urn:microsoft.com/office/officeart/2016/7/layout/HorizontalActionList"/>
    <dgm:cxn modelId="{7CEB981E-4B4A-4A81-9458-1A4DFF8E94F6}" type="presParOf" srcId="{9788B217-8AF5-4247-8A74-AA351690B101}" destId="{A133A134-C10A-4E33-8C70-300F0CC9817E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02576-3369-464D-B131-495632BCB96C}">
      <dsp:nvSpPr>
        <dsp:cNvPr id="0" name=""/>
        <dsp:cNvSpPr/>
      </dsp:nvSpPr>
      <dsp:spPr>
        <a:xfrm>
          <a:off x="2813" y="299026"/>
          <a:ext cx="2232266" cy="312517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36" tIns="330200" rIns="174036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Apply ML skills to F/S</a:t>
          </a:r>
        </a:p>
      </dsp:txBody>
      <dsp:txXfrm>
        <a:off x="2813" y="1486592"/>
        <a:ext cx="2232266" cy="1875104"/>
      </dsp:txXfrm>
    </dsp:sp>
    <dsp:sp modelId="{ECBADEFC-311A-446B-B603-AC695301D8CE}">
      <dsp:nvSpPr>
        <dsp:cNvPr id="0" name=""/>
        <dsp:cNvSpPr/>
      </dsp:nvSpPr>
      <dsp:spPr>
        <a:xfrm>
          <a:off x="650171" y="611544"/>
          <a:ext cx="937552" cy="9375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95" tIns="12700" rIns="73095" bIns="127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787472" y="748845"/>
        <a:ext cx="662950" cy="662950"/>
      </dsp:txXfrm>
    </dsp:sp>
    <dsp:sp modelId="{E3010365-715E-45A6-AF29-17E7223CC16D}">
      <dsp:nvSpPr>
        <dsp:cNvPr id="0" name=""/>
        <dsp:cNvSpPr/>
      </dsp:nvSpPr>
      <dsp:spPr>
        <a:xfrm>
          <a:off x="2813" y="3424128"/>
          <a:ext cx="223226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92226-3732-449C-BF77-FC9D03357C4A}">
      <dsp:nvSpPr>
        <dsp:cNvPr id="0" name=""/>
        <dsp:cNvSpPr/>
      </dsp:nvSpPr>
      <dsp:spPr>
        <a:xfrm>
          <a:off x="2458307" y="299026"/>
          <a:ext cx="2232266" cy="312517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36" tIns="330200" rIns="174036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Predict from pre-existing data</a:t>
          </a:r>
        </a:p>
      </dsp:txBody>
      <dsp:txXfrm>
        <a:off x="2458307" y="1486592"/>
        <a:ext cx="2232266" cy="1875104"/>
      </dsp:txXfrm>
    </dsp:sp>
    <dsp:sp modelId="{0C3555AB-E28B-41EB-BD6F-066CEACDDD02}">
      <dsp:nvSpPr>
        <dsp:cNvPr id="0" name=""/>
        <dsp:cNvSpPr/>
      </dsp:nvSpPr>
      <dsp:spPr>
        <a:xfrm>
          <a:off x="3105664" y="611544"/>
          <a:ext cx="937552" cy="93755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95" tIns="12700" rIns="73095" bIns="127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3242965" y="748845"/>
        <a:ext cx="662950" cy="662950"/>
      </dsp:txXfrm>
    </dsp:sp>
    <dsp:sp modelId="{7CE074C8-5176-4522-AB1B-F56C1A09A225}">
      <dsp:nvSpPr>
        <dsp:cNvPr id="0" name=""/>
        <dsp:cNvSpPr/>
      </dsp:nvSpPr>
      <dsp:spPr>
        <a:xfrm>
          <a:off x="2458307" y="3424128"/>
          <a:ext cx="223226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56C4D-B826-4A69-A8A3-31A8D9B1F7E8}">
      <dsp:nvSpPr>
        <dsp:cNvPr id="0" name=""/>
        <dsp:cNvSpPr/>
      </dsp:nvSpPr>
      <dsp:spPr>
        <a:xfrm>
          <a:off x="4913800" y="299026"/>
          <a:ext cx="2232266" cy="312517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36" tIns="330200" rIns="174036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Detect fraud from latest F/S</a:t>
          </a:r>
        </a:p>
      </dsp:txBody>
      <dsp:txXfrm>
        <a:off x="4913800" y="1486592"/>
        <a:ext cx="2232266" cy="1875104"/>
      </dsp:txXfrm>
    </dsp:sp>
    <dsp:sp modelId="{B5D76E39-C351-480E-8611-460DF483AB78}">
      <dsp:nvSpPr>
        <dsp:cNvPr id="0" name=""/>
        <dsp:cNvSpPr/>
      </dsp:nvSpPr>
      <dsp:spPr>
        <a:xfrm>
          <a:off x="5561158" y="611544"/>
          <a:ext cx="937552" cy="9375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95" tIns="12700" rIns="73095" bIns="127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5698459" y="748845"/>
        <a:ext cx="662950" cy="662950"/>
      </dsp:txXfrm>
    </dsp:sp>
    <dsp:sp modelId="{F7350B8F-4EC9-4CE0-8D1A-AA4D3B534E4C}">
      <dsp:nvSpPr>
        <dsp:cNvPr id="0" name=""/>
        <dsp:cNvSpPr/>
      </dsp:nvSpPr>
      <dsp:spPr>
        <a:xfrm>
          <a:off x="4913800" y="3424128"/>
          <a:ext cx="223226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F1999-97E2-4C82-B526-9924A68B4997}">
      <dsp:nvSpPr>
        <dsp:cNvPr id="0" name=""/>
        <dsp:cNvSpPr/>
      </dsp:nvSpPr>
      <dsp:spPr>
        <a:xfrm>
          <a:off x="7369294" y="299026"/>
          <a:ext cx="2232266" cy="312517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36" tIns="330200" rIns="174036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Summarize annual report info</a:t>
          </a:r>
        </a:p>
      </dsp:txBody>
      <dsp:txXfrm>
        <a:off x="7369294" y="1486592"/>
        <a:ext cx="2232266" cy="1875104"/>
      </dsp:txXfrm>
    </dsp:sp>
    <dsp:sp modelId="{EF61321A-2352-4F2F-ACD5-003C690612E8}">
      <dsp:nvSpPr>
        <dsp:cNvPr id="0" name=""/>
        <dsp:cNvSpPr/>
      </dsp:nvSpPr>
      <dsp:spPr>
        <a:xfrm>
          <a:off x="8016651" y="611544"/>
          <a:ext cx="937552" cy="9375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95" tIns="12700" rIns="73095" bIns="127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4</a:t>
          </a:r>
        </a:p>
      </dsp:txBody>
      <dsp:txXfrm>
        <a:off x="8153952" y="748845"/>
        <a:ext cx="662950" cy="662950"/>
      </dsp:txXfrm>
    </dsp:sp>
    <dsp:sp modelId="{E4CF1D2B-4001-49C5-BC88-1D2B2930DD0B}">
      <dsp:nvSpPr>
        <dsp:cNvPr id="0" name=""/>
        <dsp:cNvSpPr/>
      </dsp:nvSpPr>
      <dsp:spPr>
        <a:xfrm>
          <a:off x="7369294" y="3424128"/>
          <a:ext cx="2232266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B7562-509C-4F88-848E-E06884BC97D4}">
      <dsp:nvSpPr>
        <dsp:cNvPr id="0" name=""/>
        <dsp:cNvSpPr/>
      </dsp:nvSpPr>
      <dsp:spPr>
        <a:xfrm>
          <a:off x="935070" y="428316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77338-B38B-4DB3-B603-C9DF586BB1F5}">
      <dsp:nvSpPr>
        <dsp:cNvPr id="0" name=""/>
        <dsp:cNvSpPr/>
      </dsp:nvSpPr>
      <dsp:spPr>
        <a:xfrm>
          <a:off x="4097" y="1554166"/>
          <a:ext cx="2864531" cy="537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Very few F/S analysis database based on ML</a:t>
          </a:r>
        </a:p>
      </dsp:txBody>
      <dsp:txXfrm>
        <a:off x="4097" y="1554166"/>
        <a:ext cx="2864531" cy="537099"/>
      </dsp:txXfrm>
    </dsp:sp>
    <dsp:sp modelId="{828DDE64-A0CA-4EE2-8961-EC44EC2A6109}">
      <dsp:nvSpPr>
        <dsp:cNvPr id="0" name=""/>
        <dsp:cNvSpPr/>
      </dsp:nvSpPr>
      <dsp:spPr>
        <a:xfrm>
          <a:off x="4097" y="2148597"/>
          <a:ext cx="2864531" cy="1146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92DCC-1C2F-4C69-A77E-54497023DCB8}">
      <dsp:nvSpPr>
        <dsp:cNvPr id="0" name=""/>
        <dsp:cNvSpPr/>
      </dsp:nvSpPr>
      <dsp:spPr>
        <a:xfrm>
          <a:off x="4300894" y="428316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D2658-530C-4307-ABB1-EF3DBA34507E}">
      <dsp:nvSpPr>
        <dsp:cNvPr id="0" name=""/>
        <dsp:cNvSpPr/>
      </dsp:nvSpPr>
      <dsp:spPr>
        <a:xfrm>
          <a:off x="3369921" y="1554166"/>
          <a:ext cx="2864531" cy="537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No convenient database to gather info</a:t>
          </a:r>
        </a:p>
      </dsp:txBody>
      <dsp:txXfrm>
        <a:off x="3369921" y="1554166"/>
        <a:ext cx="2864531" cy="537099"/>
      </dsp:txXfrm>
    </dsp:sp>
    <dsp:sp modelId="{B497320E-D156-47FF-A57F-546BBA46E9E2}">
      <dsp:nvSpPr>
        <dsp:cNvPr id="0" name=""/>
        <dsp:cNvSpPr/>
      </dsp:nvSpPr>
      <dsp:spPr>
        <a:xfrm>
          <a:off x="3369921" y="2148597"/>
          <a:ext cx="2864531" cy="1146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2F930-DE8F-4E2A-B1C2-CCB704F2EA5D}">
      <dsp:nvSpPr>
        <dsp:cNvPr id="0" name=""/>
        <dsp:cNvSpPr/>
      </dsp:nvSpPr>
      <dsp:spPr>
        <a:xfrm>
          <a:off x="7666718" y="428316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CB4F3-4F69-44DF-A131-7A7D177B752E}">
      <dsp:nvSpPr>
        <dsp:cNvPr id="0" name=""/>
        <dsp:cNvSpPr/>
      </dsp:nvSpPr>
      <dsp:spPr>
        <a:xfrm>
          <a:off x="6735746" y="1554166"/>
          <a:ext cx="2864531" cy="537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Useful for analysis:</a:t>
          </a:r>
        </a:p>
      </dsp:txBody>
      <dsp:txXfrm>
        <a:off x="6735746" y="1554166"/>
        <a:ext cx="2864531" cy="537099"/>
      </dsp:txXfrm>
    </dsp:sp>
    <dsp:sp modelId="{A1BB2896-1EAC-472D-98CA-A6EC3C362D22}">
      <dsp:nvSpPr>
        <dsp:cNvPr id="0" name=""/>
        <dsp:cNvSpPr/>
      </dsp:nvSpPr>
      <dsp:spPr>
        <a:xfrm>
          <a:off x="6735746" y="2148597"/>
          <a:ext cx="2864531" cy="1146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Accountants</a:t>
          </a: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Auditors</a:t>
          </a: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Investors</a:t>
          </a:r>
          <a:endParaRPr lang="en-US" sz="16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Media</a:t>
          </a:r>
          <a:endParaRPr lang="en-US" sz="1600" kern="1200" dirty="0"/>
        </a:p>
      </dsp:txBody>
      <dsp:txXfrm>
        <a:off x="6735746" y="2148597"/>
        <a:ext cx="2864531" cy="1146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28463-2163-4FD9-AC5E-AAF5D1856E8D}">
      <dsp:nvSpPr>
        <dsp:cNvPr id="0" name=""/>
        <dsp:cNvSpPr/>
      </dsp:nvSpPr>
      <dsp:spPr>
        <a:xfrm>
          <a:off x="0" y="2405"/>
          <a:ext cx="5913437" cy="13482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4788B-7881-42EB-8072-3D952253A7E0}">
      <dsp:nvSpPr>
        <dsp:cNvPr id="0" name=""/>
        <dsp:cNvSpPr/>
      </dsp:nvSpPr>
      <dsp:spPr>
        <a:xfrm>
          <a:off x="407843" y="305760"/>
          <a:ext cx="742258" cy="7415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17E22-E216-4F8E-87ED-626CAE3F831D}">
      <dsp:nvSpPr>
        <dsp:cNvPr id="0" name=""/>
        <dsp:cNvSpPr/>
      </dsp:nvSpPr>
      <dsp:spPr>
        <a:xfrm>
          <a:off x="1557945" y="2405"/>
          <a:ext cx="4211485" cy="134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29" tIns="142829" rIns="142829" bIns="14282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Financial statements from selected regions (Pre: US)</a:t>
          </a:r>
        </a:p>
      </dsp:txBody>
      <dsp:txXfrm>
        <a:off x="1557945" y="2405"/>
        <a:ext cx="4211485" cy="1349560"/>
      </dsp:txXfrm>
    </dsp:sp>
    <dsp:sp modelId="{EAF48A1C-5AB2-41FF-8747-AED6A4C9CE2C}">
      <dsp:nvSpPr>
        <dsp:cNvPr id="0" name=""/>
        <dsp:cNvSpPr/>
      </dsp:nvSpPr>
      <dsp:spPr>
        <a:xfrm>
          <a:off x="0" y="1643763"/>
          <a:ext cx="5913437" cy="13482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0BD54-7A5E-4313-8B82-DD85B54FAC56}">
      <dsp:nvSpPr>
        <dsp:cNvPr id="0" name=""/>
        <dsp:cNvSpPr/>
      </dsp:nvSpPr>
      <dsp:spPr>
        <a:xfrm>
          <a:off x="407843" y="1947118"/>
          <a:ext cx="742258" cy="7415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4AFD2-045E-4F0A-BBDD-701BEC54E99E}">
      <dsp:nvSpPr>
        <dsp:cNvPr id="0" name=""/>
        <dsp:cNvSpPr/>
      </dsp:nvSpPr>
      <dsp:spPr>
        <a:xfrm>
          <a:off x="1557945" y="1643763"/>
          <a:ext cx="4211485" cy="134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29" tIns="142829" rIns="142829" bIns="14282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 relevant obligatory reporting document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(8-K, 10-K, etc.)</a:t>
          </a:r>
        </a:p>
      </dsp:txBody>
      <dsp:txXfrm>
        <a:off x="1557945" y="1643763"/>
        <a:ext cx="4211485" cy="1349560"/>
      </dsp:txXfrm>
    </dsp:sp>
    <dsp:sp modelId="{44D40ED4-E60D-4532-9F39-D10BCF7B9F86}">
      <dsp:nvSpPr>
        <dsp:cNvPr id="0" name=""/>
        <dsp:cNvSpPr/>
      </dsp:nvSpPr>
      <dsp:spPr>
        <a:xfrm>
          <a:off x="0" y="3285121"/>
          <a:ext cx="5913437" cy="13482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DBB52-92D3-46EA-ACC9-D3146419CD33}">
      <dsp:nvSpPr>
        <dsp:cNvPr id="0" name=""/>
        <dsp:cNvSpPr/>
      </dsp:nvSpPr>
      <dsp:spPr>
        <a:xfrm>
          <a:off x="407843" y="3588476"/>
          <a:ext cx="742258" cy="7415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CB43E-5352-41B2-B8A4-0B508CBC3E49}">
      <dsp:nvSpPr>
        <dsp:cNvPr id="0" name=""/>
        <dsp:cNvSpPr/>
      </dsp:nvSpPr>
      <dsp:spPr>
        <a:xfrm>
          <a:off x="1557945" y="3285121"/>
          <a:ext cx="4211485" cy="134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29" tIns="142829" rIns="142829" bIns="14282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Pre-trained models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(to be researched)</a:t>
          </a:r>
        </a:p>
      </dsp:txBody>
      <dsp:txXfrm>
        <a:off x="1557945" y="3285121"/>
        <a:ext cx="4211485" cy="1349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EEAD1-8006-4F50-8CE4-34844E0E5302}">
      <dsp:nvSpPr>
        <dsp:cNvPr id="0" name=""/>
        <dsp:cNvSpPr/>
      </dsp:nvSpPr>
      <dsp:spPr>
        <a:xfrm>
          <a:off x="6824" y="138328"/>
          <a:ext cx="2316760" cy="6950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076" tIns="183076" rIns="183076" bIns="18307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Gathering</a:t>
          </a:r>
        </a:p>
      </dsp:txBody>
      <dsp:txXfrm>
        <a:off x="6824" y="138328"/>
        <a:ext cx="2316760" cy="695028"/>
      </dsp:txXfrm>
    </dsp:sp>
    <dsp:sp modelId="{125CC98A-283C-4EFF-9636-C75C79924970}">
      <dsp:nvSpPr>
        <dsp:cNvPr id="0" name=""/>
        <dsp:cNvSpPr/>
      </dsp:nvSpPr>
      <dsp:spPr>
        <a:xfrm>
          <a:off x="6824" y="833357"/>
          <a:ext cx="2316760" cy="235280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844" tIns="228844" rIns="228844" bIns="22884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Gathering data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Using API and </a:t>
          </a:r>
          <a:r>
            <a:rPr lang="en-US" sz="1700" kern="1200" dirty="0" err="1"/>
            <a:t>webscraping</a:t>
          </a:r>
          <a:endParaRPr lang="en-US" sz="1700" kern="1200" dirty="0"/>
        </a:p>
      </dsp:txBody>
      <dsp:txXfrm>
        <a:off x="6824" y="833357"/>
        <a:ext cx="2316760" cy="2352808"/>
      </dsp:txXfrm>
    </dsp:sp>
    <dsp:sp modelId="{5D2D1126-494C-46F2-AB1C-91B6DB81A601}">
      <dsp:nvSpPr>
        <dsp:cNvPr id="0" name=""/>
        <dsp:cNvSpPr/>
      </dsp:nvSpPr>
      <dsp:spPr>
        <a:xfrm>
          <a:off x="2431479" y="138328"/>
          <a:ext cx="2316760" cy="695028"/>
        </a:xfrm>
        <a:prstGeom prst="rect">
          <a:avLst/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130992"/>
              <a:satOff val="3728"/>
              <a:lumOff val="39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076" tIns="183076" rIns="183076" bIns="18307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Cleaning</a:t>
          </a:r>
        </a:p>
      </dsp:txBody>
      <dsp:txXfrm>
        <a:off x="2431479" y="138328"/>
        <a:ext cx="2316760" cy="695028"/>
      </dsp:txXfrm>
    </dsp:sp>
    <dsp:sp modelId="{DF8F8B6E-D8FA-460F-85E7-EC3818FA9043}">
      <dsp:nvSpPr>
        <dsp:cNvPr id="0" name=""/>
        <dsp:cNvSpPr/>
      </dsp:nvSpPr>
      <dsp:spPr>
        <a:xfrm>
          <a:off x="2431479" y="833357"/>
          <a:ext cx="2316760" cy="2352808"/>
        </a:xfrm>
        <a:prstGeom prst="rect">
          <a:avLst/>
        </a:prstGeom>
        <a:solidFill>
          <a:schemeClr val="accent2">
            <a:tint val="40000"/>
            <a:alpha val="90000"/>
            <a:hueOff val="-1397606"/>
            <a:satOff val="5601"/>
            <a:lumOff val="83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397606"/>
              <a:satOff val="5601"/>
              <a:lumOff val="8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844" tIns="228844" rIns="228844" bIns="22884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cleaning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Building up live database (may have API keys for public)</a:t>
          </a:r>
        </a:p>
      </dsp:txBody>
      <dsp:txXfrm>
        <a:off x="2431479" y="833357"/>
        <a:ext cx="2316760" cy="2352808"/>
      </dsp:txXfrm>
    </dsp:sp>
    <dsp:sp modelId="{61131DE3-C329-4E49-B4DD-6CCFF3DF661F}">
      <dsp:nvSpPr>
        <dsp:cNvPr id="0" name=""/>
        <dsp:cNvSpPr/>
      </dsp:nvSpPr>
      <dsp:spPr>
        <a:xfrm>
          <a:off x="4856134" y="138328"/>
          <a:ext cx="2316760" cy="695028"/>
        </a:xfrm>
        <a:prstGeom prst="rect">
          <a:avLst/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261984"/>
              <a:satOff val="7457"/>
              <a:lumOff val="79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076" tIns="183076" rIns="183076" bIns="18307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Training</a:t>
          </a:r>
        </a:p>
      </dsp:txBody>
      <dsp:txXfrm>
        <a:off x="4856134" y="138328"/>
        <a:ext cx="2316760" cy="695028"/>
      </dsp:txXfrm>
    </dsp:sp>
    <dsp:sp modelId="{7C620D53-D5AA-4A2E-A51B-035C6A1A52F3}">
      <dsp:nvSpPr>
        <dsp:cNvPr id="0" name=""/>
        <dsp:cNvSpPr/>
      </dsp:nvSpPr>
      <dsp:spPr>
        <a:xfrm>
          <a:off x="4856134" y="833357"/>
          <a:ext cx="2316760" cy="2352808"/>
        </a:xfrm>
        <a:prstGeom prst="rect">
          <a:avLst/>
        </a:prstGeom>
        <a:solidFill>
          <a:schemeClr val="accent2">
            <a:tint val="40000"/>
            <a:alpha val="90000"/>
            <a:hueOff val="-2795213"/>
            <a:satOff val="11203"/>
            <a:lumOff val="166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795213"/>
              <a:satOff val="11203"/>
              <a:lumOff val="16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844" tIns="228844" rIns="228844" bIns="22884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Training models for following predictions: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Ratios increase/decrease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Investment decision (e.g. NPV calculation)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Fraud risk detection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Sentiment analysis from text reports</a:t>
          </a:r>
        </a:p>
      </dsp:txBody>
      <dsp:txXfrm>
        <a:off x="4856134" y="833357"/>
        <a:ext cx="2316760" cy="2352808"/>
      </dsp:txXfrm>
    </dsp:sp>
    <dsp:sp modelId="{7AC8A75D-7891-4B69-8054-C498978DACB1}">
      <dsp:nvSpPr>
        <dsp:cNvPr id="0" name=""/>
        <dsp:cNvSpPr/>
      </dsp:nvSpPr>
      <dsp:spPr>
        <a:xfrm>
          <a:off x="7280789" y="138328"/>
          <a:ext cx="2316760" cy="695028"/>
        </a:xfrm>
        <a:prstGeom prst="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076" tIns="183076" rIns="183076" bIns="18307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Building</a:t>
          </a:r>
        </a:p>
      </dsp:txBody>
      <dsp:txXfrm>
        <a:off x="7280789" y="138328"/>
        <a:ext cx="2316760" cy="695028"/>
      </dsp:txXfrm>
    </dsp:sp>
    <dsp:sp modelId="{A133A134-C10A-4E33-8C70-300F0CC9817E}">
      <dsp:nvSpPr>
        <dsp:cNvPr id="0" name=""/>
        <dsp:cNvSpPr/>
      </dsp:nvSpPr>
      <dsp:spPr>
        <a:xfrm>
          <a:off x="7280789" y="833357"/>
          <a:ext cx="2316760" cy="2352808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844" tIns="228844" rIns="228844" bIns="22884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Building a website with simple UI for input using Django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u="sng" kern="1200" dirty="0"/>
            <a:t>(BIG CHALLENGE!)</a:t>
          </a:r>
        </a:p>
      </dsp:txBody>
      <dsp:txXfrm>
        <a:off x="7280789" y="833357"/>
        <a:ext cx="2316760" cy="2352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8209EF-9D17-426F-948E-6ABFBB0D3B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758" cy="512302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36C12-C5BA-4CAA-AB2E-4DD94B0DDF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203" y="0"/>
            <a:ext cx="3078758" cy="512302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2B88B097-D5D2-4CA3-A905-CE30122598A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27E05-2326-431C-9051-1AED16830B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2311"/>
            <a:ext cx="3078758" cy="512302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912E6-ED5A-40D2-8A67-10FCF89A5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203" y="9722311"/>
            <a:ext cx="3078758" cy="512302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6AB0B94D-9ECF-4C07-86BA-08BBAF899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2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758" cy="512302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203" y="0"/>
            <a:ext cx="3078758" cy="512302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7345C143-212B-4796-9074-464FCFC4516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7938"/>
            <a:ext cx="6145213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738" y="4926337"/>
            <a:ext cx="5682589" cy="4029807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2311"/>
            <a:ext cx="3078758" cy="512302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203" y="9722311"/>
            <a:ext cx="3078758" cy="512302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95B07E97-84A3-4893-B29D-430A9187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459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AF79-A172-43E0-BE62-69B5A3F2C6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FFE18CD-D764-49EE-B258-DD94F0A9248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7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AF79-A172-43E0-BE62-69B5A3F2C6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18CD-D764-49EE-B258-DD94F0A9248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73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AF79-A172-43E0-BE62-69B5A3F2C6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18CD-D764-49EE-B258-DD94F0A9248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24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AF79-A172-43E0-BE62-69B5A3F2C6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18CD-D764-49EE-B258-DD94F0A9248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4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AF79-A172-43E0-BE62-69B5A3F2C6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18CD-D764-49EE-B258-DD94F0A9248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92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AF79-A172-43E0-BE62-69B5A3F2C6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18CD-D764-49EE-B258-DD94F0A9248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7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AF79-A172-43E0-BE62-69B5A3F2C6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18CD-D764-49EE-B258-DD94F0A9248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47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AF79-A172-43E0-BE62-69B5A3F2C6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18CD-D764-49EE-B258-DD94F0A9248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3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AF79-A172-43E0-BE62-69B5A3F2C6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18CD-D764-49EE-B258-DD94F0A9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5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AF79-A172-43E0-BE62-69B5A3F2C6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18CD-D764-49EE-B258-DD94F0A9248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6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F8AAF79-A172-43E0-BE62-69B5A3F2C6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E18CD-D764-49EE-B258-DD94F0A9248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5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AAF79-A172-43E0-BE62-69B5A3F2C62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FFE18CD-D764-49EE-B258-DD94F0A924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9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2139/ssrn.3520684" TargetMode="External"/><Relationship Id="rId2" Type="http://schemas.openxmlformats.org/officeDocument/2006/relationships/hyperlink" Target="https://ssrn.com/abstract=352068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560453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BAB51B3-E804-49BD-8368-6FEE3E52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Financial statement analysis database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D9384-59CB-4B9B-B943-CB81E7133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7779" y="4427183"/>
            <a:ext cx="7379502" cy="522928"/>
          </a:xfrm>
        </p:spPr>
        <p:txBody>
          <a:bodyPr vert="horz" lIns="91440" tIns="91440" rIns="91440" bIns="91440" rtlCol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000" cap="all" dirty="0">
                <a:solidFill>
                  <a:srgbClr val="000000"/>
                </a:solidFill>
              </a:rPr>
              <a:t>Tommy Cheung (DS stream mar2021)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2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7A3F88-54B4-4E15-B9CE-4B20E4BD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4800" dirty="0"/>
              <a:t>Aim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6F52298-93CD-4D84-95D5-A2E4ADA72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849921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76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AE238-29AA-423F-B43F-204BA490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4800" dirty="0"/>
              <a:t>Business objective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EEC726-7376-47BF-9AA4-47E4A07332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227469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42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23E88-22C6-4EAB-87BA-040CC925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sz="4800" dirty="0"/>
              <a:t>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7FD37F-1DD6-42E9-A7CE-F9F1D434B3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63801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847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424B-B1C9-4F58-B803-CEF85D48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4800" dirty="0"/>
              <a:t>Major tasks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837EF6-9BDD-42A4-8B19-D001AE3C0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54419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D33275-E04E-436F-9356-8CF3DE45D1C2}"/>
              </a:ext>
            </a:extLst>
          </p:cNvPr>
          <p:cNvSpPr txBox="1"/>
          <p:nvPr/>
        </p:nvSpPr>
        <p:spPr>
          <a:xfrm>
            <a:off x="3100251" y="1972889"/>
            <a:ext cx="1486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Week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FE0A8-A1DD-4CEE-BE15-3F179887DB3B}"/>
              </a:ext>
            </a:extLst>
          </p:cNvPr>
          <p:cNvSpPr txBox="1"/>
          <p:nvPr/>
        </p:nvSpPr>
        <p:spPr>
          <a:xfrm>
            <a:off x="6566262" y="1972889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Week 2-3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E243A0-37DF-4ABB-B69C-DD52F7779338}"/>
              </a:ext>
            </a:extLst>
          </p:cNvPr>
          <p:cNvSpPr txBox="1"/>
          <p:nvPr/>
        </p:nvSpPr>
        <p:spPr>
          <a:xfrm>
            <a:off x="8949920" y="1972889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Week 3-4</a:t>
            </a:r>
          </a:p>
        </p:txBody>
      </p:sp>
    </p:spTree>
    <p:extLst>
      <p:ext uri="{BB962C8B-B14F-4D97-AF65-F5344CB8AC3E}">
        <p14:creationId xmlns:p14="http://schemas.microsoft.com/office/powerpoint/2010/main" val="201120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5D8C-B8C6-4ACF-BED8-F80318BB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FF3C-C0A7-4C0A-95D3-F7546202C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Amel</a:t>
            </a:r>
            <a:r>
              <a:rPr lang="en-US" dirty="0"/>
              <a:t>-Zadeh, Amir and </a:t>
            </a:r>
            <a:r>
              <a:rPr lang="en-US" dirty="0" err="1"/>
              <a:t>Calliess</a:t>
            </a:r>
            <a:r>
              <a:rPr lang="en-US" dirty="0"/>
              <a:t>, Jan-Peter and Kaiser, Daniel and Roberts, Stephen, Machine Learning-Based Financial Statement Analysis (November 25, 2020). Available at SSRN: </a:t>
            </a:r>
            <a:r>
              <a:rPr lang="en-US" sz="2000" u="sng" dirty="0">
                <a:solidFill>
                  <a:srgbClr val="505050"/>
                </a:solidFill>
                <a:effectLst/>
                <a:latin typeface="NexusSansWebPro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https://ssrn.com/abstract=3520684</a:t>
            </a:r>
            <a:r>
              <a:rPr lang="en-US" sz="2000" dirty="0">
                <a:solidFill>
                  <a:srgbClr val="505050"/>
                </a:solidFill>
                <a:effectLst/>
                <a:latin typeface="NexusSansWebPro"/>
                <a:ea typeface="新細明體" panose="02020500000000000000" pitchFamily="18" charset="-120"/>
                <a:cs typeface="Times New Roman" panose="02020603050405020304" pitchFamily="18" charset="0"/>
              </a:rPr>
              <a:t> or </a:t>
            </a:r>
            <a:r>
              <a:rPr lang="en-US" sz="2000" u="sng" dirty="0">
                <a:solidFill>
                  <a:srgbClr val="505050"/>
                </a:solidFill>
                <a:effectLst/>
                <a:latin typeface="NexusSansWebPro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http://dx.doi.org/10.2139/ssrn.3520684</a:t>
            </a:r>
            <a:endParaRPr lang="en-US" sz="20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Perols</a:t>
            </a:r>
            <a:r>
              <a:rPr lang="en-US" dirty="0"/>
              <a:t>, Johan. (2010). Financial Statement Fraud Detection: An Analysis of Statistical and Machine Learning Algorithms. Auditing A Journal of Practice &amp; Theory. 30. 10.2308/ajpt-50009. SSRN: </a:t>
            </a:r>
            <a:r>
              <a:rPr lang="en-US" dirty="0">
                <a:hlinkClick r:id="rId4"/>
              </a:rPr>
              <a:t>https://www.researchgate.net/publication/256045322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843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223</TotalTime>
  <Words>271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NexusSansWebPro</vt:lpstr>
      <vt:lpstr>Arial</vt:lpstr>
      <vt:lpstr>Calibri</vt:lpstr>
      <vt:lpstr>Gill Sans MT</vt:lpstr>
      <vt:lpstr>Gallery</vt:lpstr>
      <vt:lpstr>Financial statement analysis database</vt:lpstr>
      <vt:lpstr>Aim</vt:lpstr>
      <vt:lpstr>Business objective</vt:lpstr>
      <vt:lpstr>Data</vt:lpstr>
      <vt:lpstr>Major tasks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statement analysis database</dc:title>
  <dc:creator>Tommy Cheung</dc:creator>
  <cp:lastModifiedBy>Tommy Cheung</cp:lastModifiedBy>
  <cp:revision>12</cp:revision>
  <cp:lastPrinted>2021-06-29T09:03:01Z</cp:lastPrinted>
  <dcterms:created xsi:type="dcterms:W3CDTF">2021-06-29T05:32:26Z</dcterms:created>
  <dcterms:modified xsi:type="dcterms:W3CDTF">2021-06-29T09:16:24Z</dcterms:modified>
</cp:coreProperties>
</file>