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8E8B"/>
    <a:srgbClr val="41E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25" d="100"/>
          <a:sy n="125" d="100"/>
        </p:scale>
        <p:origin x="-450" y="-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2B9B26-03F1-4A39-A000-CE2FB781F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879FA3-45F5-4D60-8B68-B56A3BA36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70058E-7744-4E38-868D-97B277F68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4677-93D0-427E-B828-CF194844FBFB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4E0235-F8F1-40B9-8062-46C5F739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6B3AD6-F8C7-4525-8034-79A73BCC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D6F6-3D1C-4B36-BA02-5128DB85BA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72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86DCF0-5B9F-4C40-9185-E24074394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0F511B-A5EE-4806-975D-C7B733B64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341B5B-783F-48AF-8427-AA9807C7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4677-93D0-427E-B828-CF194844FBFB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F6A164-2451-4953-8371-A616E774F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C4AAE6-FD6C-4E4A-856C-61C8481A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D6F6-3D1C-4B36-BA02-5128DB85BA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47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FE66263-C7B7-48FA-A1F1-F9C8576C8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40A791-D86C-44D9-8BF6-6EBEF7C3B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ACA912-BBC3-4DA5-8591-9B55D4ED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4677-93D0-427E-B828-CF194844FBFB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E7A8BC-8245-4E82-87C4-60D6CAEA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C1824A-3924-47B6-9C53-0355F544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D6F6-3D1C-4B36-BA02-5128DB85BA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76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BF34A-E685-4563-99EC-572435DB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3F464F-8BF8-4BBF-9009-5F662C4EE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FD8853-AB84-4923-8081-12A31DB77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4677-93D0-427E-B828-CF194844FBFB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719860-37E8-42E8-8F91-7D8DCC7F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5E3490-309A-452C-940A-E6438207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D6F6-3D1C-4B36-BA02-5128DB85BA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90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7ED37-4A8F-4EC2-98D7-BC1E130CB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74B686-1CCB-49CE-96DB-7D4231057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2FDAC6-8ED6-4CE6-8248-0D8A202D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4677-93D0-427E-B828-CF194844FBFB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C2A0CB-0BFD-44E8-A112-D49B2D17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DFF755-0535-4CFD-88B7-F21B7FF79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D6F6-3D1C-4B36-BA02-5128DB85BA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29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7A2464-FB97-421E-AF32-B85ED425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B93300-BAA3-4683-ABA4-2CA179A6B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223824-85C3-456B-88B6-F976CE372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25C581-194B-4F04-92C8-4AF17C48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4677-93D0-427E-B828-CF194844FBFB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61AD37-BC0F-4950-BF59-9A187AF4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B85569-E635-4B6E-969E-62B0B8FF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D6F6-3D1C-4B36-BA02-5128DB85BA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62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F28BD4-D060-4449-8B7D-E51902A1E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0BED29-4D2F-4876-B1B0-CAA834B09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7D2F6C-1E7D-400D-99AA-C53CFA727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17342FC-A6BB-4523-A506-AE50F6EDD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613D72F-DE68-45C4-A351-877D8DAF3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D110F1-3B3C-4CBF-B59A-AD15C422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4677-93D0-427E-B828-CF194844FBFB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C3EFF12-E092-45A5-969E-A439A1B0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F292C7E-55C8-4EEC-BAB5-4C9CB8E7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D6F6-3D1C-4B36-BA02-5128DB85BA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37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628DC0-D112-47C9-80EE-1A34F220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CE5C504-5318-4D17-9385-A3ECE3A8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4677-93D0-427E-B828-CF194844FBFB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CEE4EEF-B8A1-437D-89C8-72F8FF8BA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F49723-4A2D-4643-88A5-88597A95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D6F6-3D1C-4B36-BA02-5128DB85BA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13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D4A43EA-7A6D-4090-9778-315373BC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4677-93D0-427E-B828-CF194844FBFB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172562D-B5F5-46EE-9355-8C7DB100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BDAA42-A6CE-491C-AB03-C8737667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D6F6-3D1C-4B36-BA02-5128DB85BA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50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841BBF-3A7D-42F7-AE44-44138257E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88AEC5-C116-4C8A-9CEB-8BEDCCDA9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9BCDBB-DDB3-4CA1-B08B-03FC54638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55A00A-26E0-40F4-982B-09B593EF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4677-93D0-427E-B828-CF194844FBFB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7EA085-10B5-40D8-BC0A-FC6383976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7F6519-E1F4-40B5-B9CC-6F025F86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D6F6-3D1C-4B36-BA02-5128DB85BA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00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AB34BF-22D7-43ED-9D65-85CB5C48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A1F2F63-1E05-4F4B-8C5C-350DD6B4D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76A6DE0-B22A-497F-B76A-F6DFBEF02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B90A8C-A4AE-44DA-B932-5297949D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4677-93D0-427E-B828-CF194844FBFB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0B9C4A-13A2-48F0-8CF4-13813FDDC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EDC84FA-67D4-4450-9898-69EC4290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D6F6-3D1C-4B36-BA02-5128DB85BA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81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A96F061-0E30-4B9F-8040-E59A6B01F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8DB680-FD54-469D-B286-679A8EA1D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61D330-10D6-4DE2-9915-6DF45BA62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64677-93D0-427E-B828-CF194844FBFB}" type="datetimeFigureOut">
              <a:rPr lang="zh-TW" altLang="en-US" smtClean="0"/>
              <a:t>2018/8/25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90FCE5-4B61-4041-847B-1C327B706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DB8CE3-09F6-49C2-AFB9-8ECCD6BA6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BD6F6-3D1C-4B36-BA02-5128DB85BA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76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手繪多邊形: 圖案 23">
            <a:extLst>
              <a:ext uri="{FF2B5EF4-FFF2-40B4-BE49-F238E27FC236}">
                <a16:creationId xmlns:a16="http://schemas.microsoft.com/office/drawing/2014/main" id="{117AE1BD-4E23-4770-AFCA-1D6F17D7A37D}"/>
              </a:ext>
            </a:extLst>
          </p:cNvPr>
          <p:cNvSpPr/>
          <p:nvPr/>
        </p:nvSpPr>
        <p:spPr>
          <a:xfrm>
            <a:off x="7478224" y="1778002"/>
            <a:ext cx="1977581" cy="384919"/>
          </a:xfrm>
          <a:custGeom>
            <a:avLst/>
            <a:gdLst>
              <a:gd name="connsiteX0" fmla="*/ 283105 w 1977581"/>
              <a:gd name="connsiteY0" fmla="*/ 0 h 384919"/>
              <a:gd name="connsiteX1" fmla="*/ 1797581 w 1977581"/>
              <a:gd name="connsiteY1" fmla="*/ 0 h 384919"/>
              <a:gd name="connsiteX2" fmla="*/ 1977581 w 1977581"/>
              <a:gd name="connsiteY2" fmla="*/ 180000 h 384919"/>
              <a:gd name="connsiteX3" fmla="*/ 1797581 w 1977581"/>
              <a:gd name="connsiteY3" fmla="*/ 360000 h 384919"/>
              <a:gd name="connsiteX4" fmla="*/ 283105 w 1977581"/>
              <a:gd name="connsiteY4" fmla="*/ 360001 h 384919"/>
              <a:gd name="connsiteX5" fmla="*/ 262704 w 1977581"/>
              <a:gd name="connsiteY5" fmla="*/ 357944 h 384919"/>
              <a:gd name="connsiteX6" fmla="*/ 6523 w 1977581"/>
              <a:gd name="connsiteY6" fmla="*/ 384919 h 384919"/>
              <a:gd name="connsiteX7" fmla="*/ 94827 w 1977581"/>
              <a:gd name="connsiteY7" fmla="*/ 281730 h 384919"/>
              <a:gd name="connsiteX8" fmla="*/ 111617 w 1977581"/>
              <a:gd name="connsiteY8" fmla="*/ 222161 h 384919"/>
              <a:gd name="connsiteX9" fmla="*/ 103105 w 1977581"/>
              <a:gd name="connsiteY9" fmla="*/ 180001 h 384919"/>
              <a:gd name="connsiteX10" fmla="*/ 283105 w 1977581"/>
              <a:gd name="connsiteY10" fmla="*/ 0 h 384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77581" h="384919">
                <a:moveTo>
                  <a:pt x="283105" y="0"/>
                </a:moveTo>
                <a:lnTo>
                  <a:pt x="1797581" y="0"/>
                </a:lnTo>
                <a:cubicBezTo>
                  <a:pt x="1896991" y="1"/>
                  <a:pt x="1977581" y="80589"/>
                  <a:pt x="1977581" y="180000"/>
                </a:cubicBezTo>
                <a:cubicBezTo>
                  <a:pt x="1977581" y="279412"/>
                  <a:pt x="1896991" y="360001"/>
                  <a:pt x="1797581" y="360000"/>
                </a:cubicBezTo>
                <a:lnTo>
                  <a:pt x="283105" y="360001"/>
                </a:lnTo>
                <a:lnTo>
                  <a:pt x="262704" y="357944"/>
                </a:lnTo>
                <a:lnTo>
                  <a:pt x="6523" y="384919"/>
                </a:lnTo>
                <a:cubicBezTo>
                  <a:pt x="-24804" y="372569"/>
                  <a:pt x="65298" y="325776"/>
                  <a:pt x="94827" y="281730"/>
                </a:cubicBezTo>
                <a:lnTo>
                  <a:pt x="111617" y="222161"/>
                </a:lnTo>
                <a:lnTo>
                  <a:pt x="103105" y="180001"/>
                </a:lnTo>
                <a:cubicBezTo>
                  <a:pt x="103105" y="80590"/>
                  <a:pt x="183694" y="0"/>
                  <a:pt x="283105" y="0"/>
                </a:cubicBezTo>
                <a:close/>
              </a:path>
            </a:pathLst>
          </a:custGeom>
          <a:noFill/>
          <a:ln w="38100">
            <a:solidFill>
              <a:srgbClr val="41E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B3D2577-D1A1-4A84-A272-C6D0EEDC043B}"/>
              </a:ext>
            </a:extLst>
          </p:cNvPr>
          <p:cNvSpPr/>
          <p:nvPr/>
        </p:nvSpPr>
        <p:spPr>
          <a:xfrm>
            <a:off x="2099153" y="3590858"/>
            <a:ext cx="1866900" cy="2679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089608C7-B41E-45C2-B877-C7036B80199F}"/>
              </a:ext>
            </a:extLst>
          </p:cNvPr>
          <p:cNvSpPr/>
          <p:nvPr/>
        </p:nvSpPr>
        <p:spPr>
          <a:xfrm>
            <a:off x="3832091" y="3590858"/>
            <a:ext cx="267923" cy="2679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70EB094B-0357-4E7D-A524-60CE444C31D1}"/>
              </a:ext>
            </a:extLst>
          </p:cNvPr>
          <p:cNvSpPr/>
          <p:nvPr/>
        </p:nvSpPr>
        <p:spPr>
          <a:xfrm>
            <a:off x="1965191" y="3590858"/>
            <a:ext cx="267923" cy="2679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等腰三角形 18">
            <a:extLst>
              <a:ext uri="{FF2B5EF4-FFF2-40B4-BE49-F238E27FC236}">
                <a16:creationId xmlns:a16="http://schemas.microsoft.com/office/drawing/2014/main" id="{56A644F4-36A0-4DEA-B5FB-D41D93C7B136}"/>
              </a:ext>
            </a:extLst>
          </p:cNvPr>
          <p:cNvSpPr/>
          <p:nvPr/>
        </p:nvSpPr>
        <p:spPr>
          <a:xfrm rot="14043561">
            <a:off x="1929497" y="3723986"/>
            <a:ext cx="206301" cy="180775"/>
          </a:xfrm>
          <a:custGeom>
            <a:avLst/>
            <a:gdLst>
              <a:gd name="connsiteX0" fmla="*/ 0 w 277200"/>
              <a:gd name="connsiteY0" fmla="*/ 352425 h 352425"/>
              <a:gd name="connsiteX1" fmla="*/ 138600 w 277200"/>
              <a:gd name="connsiteY1" fmla="*/ 0 h 352425"/>
              <a:gd name="connsiteX2" fmla="*/ 277200 w 277200"/>
              <a:gd name="connsiteY2" fmla="*/ 352425 h 352425"/>
              <a:gd name="connsiteX3" fmla="*/ 0 w 277200"/>
              <a:gd name="connsiteY3" fmla="*/ 352425 h 352425"/>
              <a:gd name="connsiteX0" fmla="*/ 0 w 277200"/>
              <a:gd name="connsiteY0" fmla="*/ 352425 h 352425"/>
              <a:gd name="connsiteX1" fmla="*/ 138600 w 277200"/>
              <a:gd name="connsiteY1" fmla="*/ 0 h 352425"/>
              <a:gd name="connsiteX2" fmla="*/ 170314 w 277200"/>
              <a:gd name="connsiteY2" fmla="*/ 193322 h 352425"/>
              <a:gd name="connsiteX3" fmla="*/ 277200 w 277200"/>
              <a:gd name="connsiteY3" fmla="*/ 352425 h 352425"/>
              <a:gd name="connsiteX4" fmla="*/ 0 w 277200"/>
              <a:gd name="connsiteY4" fmla="*/ 352425 h 352425"/>
              <a:gd name="connsiteX0" fmla="*/ 0 w 277200"/>
              <a:gd name="connsiteY0" fmla="*/ 355261 h 355261"/>
              <a:gd name="connsiteX1" fmla="*/ 138600 w 277200"/>
              <a:gd name="connsiteY1" fmla="*/ 2836 h 355261"/>
              <a:gd name="connsiteX2" fmla="*/ 170314 w 277200"/>
              <a:gd name="connsiteY2" fmla="*/ 196158 h 355261"/>
              <a:gd name="connsiteX3" fmla="*/ 277200 w 277200"/>
              <a:gd name="connsiteY3" fmla="*/ 355261 h 355261"/>
              <a:gd name="connsiteX4" fmla="*/ 0 w 277200"/>
              <a:gd name="connsiteY4" fmla="*/ 355261 h 355261"/>
              <a:gd name="connsiteX0" fmla="*/ 0 w 277200"/>
              <a:gd name="connsiteY0" fmla="*/ 355584 h 355584"/>
              <a:gd name="connsiteX1" fmla="*/ 138600 w 277200"/>
              <a:gd name="connsiteY1" fmla="*/ 3159 h 355584"/>
              <a:gd name="connsiteX2" fmla="*/ 170314 w 277200"/>
              <a:gd name="connsiteY2" fmla="*/ 196481 h 355584"/>
              <a:gd name="connsiteX3" fmla="*/ 277200 w 277200"/>
              <a:gd name="connsiteY3" fmla="*/ 355584 h 355584"/>
              <a:gd name="connsiteX4" fmla="*/ 0 w 277200"/>
              <a:gd name="connsiteY4" fmla="*/ 355584 h 355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200" h="355584">
                <a:moveTo>
                  <a:pt x="0" y="355584"/>
                </a:moveTo>
                <a:lnTo>
                  <a:pt x="138600" y="3159"/>
                </a:lnTo>
                <a:cubicBezTo>
                  <a:pt x="166986" y="-23358"/>
                  <a:pt x="151986" y="123638"/>
                  <a:pt x="170314" y="196481"/>
                </a:cubicBezTo>
                <a:cubicBezTo>
                  <a:pt x="188642" y="269324"/>
                  <a:pt x="241571" y="302550"/>
                  <a:pt x="277200" y="355584"/>
                </a:cubicBezTo>
                <a:lnTo>
                  <a:pt x="0" y="355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手繪多邊形: 圖案 53">
            <a:extLst>
              <a:ext uri="{FF2B5EF4-FFF2-40B4-BE49-F238E27FC236}">
                <a16:creationId xmlns:a16="http://schemas.microsoft.com/office/drawing/2014/main" id="{D7A9EED9-9A75-4902-9CD3-9F3EDEA6124C}"/>
              </a:ext>
            </a:extLst>
          </p:cNvPr>
          <p:cNvSpPr/>
          <p:nvPr/>
        </p:nvSpPr>
        <p:spPr>
          <a:xfrm>
            <a:off x="7765322" y="2228177"/>
            <a:ext cx="1403386" cy="299638"/>
          </a:xfrm>
          <a:custGeom>
            <a:avLst/>
            <a:gdLst>
              <a:gd name="connsiteX0" fmla="*/ 1269423 w 1403386"/>
              <a:gd name="connsiteY0" fmla="*/ 0 h 299638"/>
              <a:gd name="connsiteX1" fmla="*/ 1403386 w 1403386"/>
              <a:gd name="connsiteY1" fmla="*/ 133962 h 299638"/>
              <a:gd name="connsiteX2" fmla="*/ 1269424 w 1403386"/>
              <a:gd name="connsiteY2" fmla="*/ 267924 h 299638"/>
              <a:gd name="connsiteX3" fmla="*/ 1269423 w 1403386"/>
              <a:gd name="connsiteY3" fmla="*/ 267924 h 299638"/>
              <a:gd name="connsiteX4" fmla="*/ 142303 w 1403386"/>
              <a:gd name="connsiteY4" fmla="*/ 267924 h 299638"/>
              <a:gd name="connsiteX5" fmla="*/ 140698 w 1403386"/>
              <a:gd name="connsiteY5" fmla="*/ 267600 h 299638"/>
              <a:gd name="connsiteX6" fmla="*/ 5565 w 1403386"/>
              <a:gd name="connsiteY6" fmla="*/ 299638 h 299638"/>
              <a:gd name="connsiteX7" fmla="*/ 17543 w 1403386"/>
              <a:gd name="connsiteY7" fmla="*/ 268302 h 299638"/>
              <a:gd name="connsiteX8" fmla="*/ 49050 w 1403386"/>
              <a:gd name="connsiteY8" fmla="*/ 229680 h 299638"/>
              <a:gd name="connsiteX9" fmla="*/ 47579 w 1403386"/>
              <a:gd name="connsiteY9" fmla="*/ 228688 h 299638"/>
              <a:gd name="connsiteX10" fmla="*/ 8342 w 1403386"/>
              <a:gd name="connsiteY10" fmla="*/ 133962 h 299638"/>
              <a:gd name="connsiteX11" fmla="*/ 142304 w 1403386"/>
              <a:gd name="connsiteY11" fmla="*/ 0 h 299638"/>
              <a:gd name="connsiteX12" fmla="*/ 142309 w 1403386"/>
              <a:gd name="connsiteY12" fmla="*/ 1 h 299638"/>
              <a:gd name="connsiteX13" fmla="*/ 1269419 w 1403386"/>
              <a:gd name="connsiteY13" fmla="*/ 1 h 29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03386" h="299638">
                <a:moveTo>
                  <a:pt x="1269423" y="0"/>
                </a:moveTo>
                <a:cubicBezTo>
                  <a:pt x="1343409" y="1"/>
                  <a:pt x="1403385" y="59977"/>
                  <a:pt x="1403386" y="133962"/>
                </a:cubicBezTo>
                <a:cubicBezTo>
                  <a:pt x="1403386" y="207947"/>
                  <a:pt x="1343410" y="267924"/>
                  <a:pt x="1269424" y="267924"/>
                </a:cubicBezTo>
                <a:lnTo>
                  <a:pt x="1269423" y="267924"/>
                </a:lnTo>
                <a:lnTo>
                  <a:pt x="142303" y="267924"/>
                </a:lnTo>
                <a:lnTo>
                  <a:pt x="140698" y="267600"/>
                </a:lnTo>
                <a:lnTo>
                  <a:pt x="5565" y="299638"/>
                </a:lnTo>
                <a:cubicBezTo>
                  <a:pt x="-6582" y="296566"/>
                  <a:pt x="2861" y="284258"/>
                  <a:pt x="17543" y="268302"/>
                </a:cubicBezTo>
                <a:lnTo>
                  <a:pt x="49050" y="229680"/>
                </a:lnTo>
                <a:lnTo>
                  <a:pt x="47579" y="228688"/>
                </a:lnTo>
                <a:cubicBezTo>
                  <a:pt x="23336" y="204445"/>
                  <a:pt x="8342" y="170955"/>
                  <a:pt x="8342" y="133962"/>
                </a:cubicBezTo>
                <a:cubicBezTo>
                  <a:pt x="8341" y="59978"/>
                  <a:pt x="68318" y="0"/>
                  <a:pt x="142304" y="0"/>
                </a:cubicBezTo>
                <a:lnTo>
                  <a:pt x="142309" y="1"/>
                </a:lnTo>
                <a:lnTo>
                  <a:pt x="1269419" y="1"/>
                </a:lnTo>
                <a:close/>
              </a:path>
            </a:pathLst>
          </a:custGeom>
          <a:noFill/>
          <a:ln w="38100">
            <a:solidFill>
              <a:srgbClr val="41E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5316F8A-B07E-4A2C-8BE9-D6843E056E9A}"/>
              </a:ext>
            </a:extLst>
          </p:cNvPr>
          <p:cNvSpPr/>
          <p:nvPr/>
        </p:nvSpPr>
        <p:spPr>
          <a:xfrm>
            <a:off x="2099153" y="4558355"/>
            <a:ext cx="1190625" cy="2679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461D5835-E2A5-4B5B-9E3D-D4433338F8C0}"/>
              </a:ext>
            </a:extLst>
          </p:cNvPr>
          <p:cNvSpPr/>
          <p:nvPr/>
        </p:nvSpPr>
        <p:spPr>
          <a:xfrm>
            <a:off x="3155816" y="4558354"/>
            <a:ext cx="267923" cy="2679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305964FE-C14D-47FD-93A5-AAD5688FCB9D}"/>
              </a:ext>
            </a:extLst>
          </p:cNvPr>
          <p:cNvSpPr/>
          <p:nvPr/>
        </p:nvSpPr>
        <p:spPr>
          <a:xfrm>
            <a:off x="1965190" y="4558355"/>
            <a:ext cx="267923" cy="2679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等腰三角形 18">
            <a:extLst>
              <a:ext uri="{FF2B5EF4-FFF2-40B4-BE49-F238E27FC236}">
                <a16:creationId xmlns:a16="http://schemas.microsoft.com/office/drawing/2014/main" id="{7017871A-30EE-444C-B715-0D7B5F507C4A}"/>
              </a:ext>
            </a:extLst>
          </p:cNvPr>
          <p:cNvSpPr/>
          <p:nvPr/>
        </p:nvSpPr>
        <p:spPr>
          <a:xfrm rot="14043561">
            <a:off x="1929496" y="4691483"/>
            <a:ext cx="206301" cy="180775"/>
          </a:xfrm>
          <a:custGeom>
            <a:avLst/>
            <a:gdLst>
              <a:gd name="connsiteX0" fmla="*/ 0 w 277200"/>
              <a:gd name="connsiteY0" fmla="*/ 352425 h 352425"/>
              <a:gd name="connsiteX1" fmla="*/ 138600 w 277200"/>
              <a:gd name="connsiteY1" fmla="*/ 0 h 352425"/>
              <a:gd name="connsiteX2" fmla="*/ 277200 w 277200"/>
              <a:gd name="connsiteY2" fmla="*/ 352425 h 352425"/>
              <a:gd name="connsiteX3" fmla="*/ 0 w 277200"/>
              <a:gd name="connsiteY3" fmla="*/ 352425 h 352425"/>
              <a:gd name="connsiteX0" fmla="*/ 0 w 277200"/>
              <a:gd name="connsiteY0" fmla="*/ 352425 h 352425"/>
              <a:gd name="connsiteX1" fmla="*/ 138600 w 277200"/>
              <a:gd name="connsiteY1" fmla="*/ 0 h 352425"/>
              <a:gd name="connsiteX2" fmla="*/ 170314 w 277200"/>
              <a:gd name="connsiteY2" fmla="*/ 193322 h 352425"/>
              <a:gd name="connsiteX3" fmla="*/ 277200 w 277200"/>
              <a:gd name="connsiteY3" fmla="*/ 352425 h 352425"/>
              <a:gd name="connsiteX4" fmla="*/ 0 w 277200"/>
              <a:gd name="connsiteY4" fmla="*/ 352425 h 352425"/>
              <a:gd name="connsiteX0" fmla="*/ 0 w 277200"/>
              <a:gd name="connsiteY0" fmla="*/ 355261 h 355261"/>
              <a:gd name="connsiteX1" fmla="*/ 138600 w 277200"/>
              <a:gd name="connsiteY1" fmla="*/ 2836 h 355261"/>
              <a:gd name="connsiteX2" fmla="*/ 170314 w 277200"/>
              <a:gd name="connsiteY2" fmla="*/ 196158 h 355261"/>
              <a:gd name="connsiteX3" fmla="*/ 277200 w 277200"/>
              <a:gd name="connsiteY3" fmla="*/ 355261 h 355261"/>
              <a:gd name="connsiteX4" fmla="*/ 0 w 277200"/>
              <a:gd name="connsiteY4" fmla="*/ 355261 h 355261"/>
              <a:gd name="connsiteX0" fmla="*/ 0 w 277200"/>
              <a:gd name="connsiteY0" fmla="*/ 355584 h 355584"/>
              <a:gd name="connsiteX1" fmla="*/ 138600 w 277200"/>
              <a:gd name="connsiteY1" fmla="*/ 3159 h 355584"/>
              <a:gd name="connsiteX2" fmla="*/ 170314 w 277200"/>
              <a:gd name="connsiteY2" fmla="*/ 196481 h 355584"/>
              <a:gd name="connsiteX3" fmla="*/ 277200 w 277200"/>
              <a:gd name="connsiteY3" fmla="*/ 355584 h 355584"/>
              <a:gd name="connsiteX4" fmla="*/ 0 w 277200"/>
              <a:gd name="connsiteY4" fmla="*/ 355584 h 355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200" h="355584">
                <a:moveTo>
                  <a:pt x="0" y="355584"/>
                </a:moveTo>
                <a:lnTo>
                  <a:pt x="138600" y="3159"/>
                </a:lnTo>
                <a:cubicBezTo>
                  <a:pt x="166986" y="-23358"/>
                  <a:pt x="151986" y="123638"/>
                  <a:pt x="170314" y="196481"/>
                </a:cubicBezTo>
                <a:cubicBezTo>
                  <a:pt x="188642" y="269324"/>
                  <a:pt x="241571" y="302550"/>
                  <a:pt x="277200" y="355584"/>
                </a:cubicBezTo>
                <a:lnTo>
                  <a:pt x="0" y="355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EC9FC3B-72E3-4F50-A06D-3C150D5533F6}"/>
              </a:ext>
            </a:extLst>
          </p:cNvPr>
          <p:cNvSpPr/>
          <p:nvPr/>
        </p:nvSpPr>
        <p:spPr>
          <a:xfrm>
            <a:off x="2099151" y="5011306"/>
            <a:ext cx="857250" cy="2679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45D41E84-CDC8-43EF-9466-857CB12542AE}"/>
              </a:ext>
            </a:extLst>
          </p:cNvPr>
          <p:cNvSpPr/>
          <p:nvPr/>
        </p:nvSpPr>
        <p:spPr>
          <a:xfrm>
            <a:off x="2826093" y="5011305"/>
            <a:ext cx="267923" cy="2679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18A9C74F-11B5-4B5B-B0A7-1D50AEDD0CDD}"/>
              </a:ext>
            </a:extLst>
          </p:cNvPr>
          <p:cNvSpPr/>
          <p:nvPr/>
        </p:nvSpPr>
        <p:spPr>
          <a:xfrm>
            <a:off x="1965189" y="5011306"/>
            <a:ext cx="267923" cy="2679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等腰三角形 18">
            <a:extLst>
              <a:ext uri="{FF2B5EF4-FFF2-40B4-BE49-F238E27FC236}">
                <a16:creationId xmlns:a16="http://schemas.microsoft.com/office/drawing/2014/main" id="{1F407EEB-CE91-4EA1-A3CD-6A3982569DFA}"/>
              </a:ext>
            </a:extLst>
          </p:cNvPr>
          <p:cNvSpPr/>
          <p:nvPr/>
        </p:nvSpPr>
        <p:spPr>
          <a:xfrm rot="14043561">
            <a:off x="1929495" y="5144434"/>
            <a:ext cx="206301" cy="180775"/>
          </a:xfrm>
          <a:custGeom>
            <a:avLst/>
            <a:gdLst>
              <a:gd name="connsiteX0" fmla="*/ 0 w 277200"/>
              <a:gd name="connsiteY0" fmla="*/ 352425 h 352425"/>
              <a:gd name="connsiteX1" fmla="*/ 138600 w 277200"/>
              <a:gd name="connsiteY1" fmla="*/ 0 h 352425"/>
              <a:gd name="connsiteX2" fmla="*/ 277200 w 277200"/>
              <a:gd name="connsiteY2" fmla="*/ 352425 h 352425"/>
              <a:gd name="connsiteX3" fmla="*/ 0 w 277200"/>
              <a:gd name="connsiteY3" fmla="*/ 352425 h 352425"/>
              <a:gd name="connsiteX0" fmla="*/ 0 w 277200"/>
              <a:gd name="connsiteY0" fmla="*/ 352425 h 352425"/>
              <a:gd name="connsiteX1" fmla="*/ 138600 w 277200"/>
              <a:gd name="connsiteY1" fmla="*/ 0 h 352425"/>
              <a:gd name="connsiteX2" fmla="*/ 170314 w 277200"/>
              <a:gd name="connsiteY2" fmla="*/ 193322 h 352425"/>
              <a:gd name="connsiteX3" fmla="*/ 277200 w 277200"/>
              <a:gd name="connsiteY3" fmla="*/ 352425 h 352425"/>
              <a:gd name="connsiteX4" fmla="*/ 0 w 277200"/>
              <a:gd name="connsiteY4" fmla="*/ 352425 h 352425"/>
              <a:gd name="connsiteX0" fmla="*/ 0 w 277200"/>
              <a:gd name="connsiteY0" fmla="*/ 355261 h 355261"/>
              <a:gd name="connsiteX1" fmla="*/ 138600 w 277200"/>
              <a:gd name="connsiteY1" fmla="*/ 2836 h 355261"/>
              <a:gd name="connsiteX2" fmla="*/ 170314 w 277200"/>
              <a:gd name="connsiteY2" fmla="*/ 196158 h 355261"/>
              <a:gd name="connsiteX3" fmla="*/ 277200 w 277200"/>
              <a:gd name="connsiteY3" fmla="*/ 355261 h 355261"/>
              <a:gd name="connsiteX4" fmla="*/ 0 w 277200"/>
              <a:gd name="connsiteY4" fmla="*/ 355261 h 355261"/>
              <a:gd name="connsiteX0" fmla="*/ 0 w 277200"/>
              <a:gd name="connsiteY0" fmla="*/ 355584 h 355584"/>
              <a:gd name="connsiteX1" fmla="*/ 138600 w 277200"/>
              <a:gd name="connsiteY1" fmla="*/ 3159 h 355584"/>
              <a:gd name="connsiteX2" fmla="*/ 170314 w 277200"/>
              <a:gd name="connsiteY2" fmla="*/ 196481 h 355584"/>
              <a:gd name="connsiteX3" fmla="*/ 277200 w 277200"/>
              <a:gd name="connsiteY3" fmla="*/ 355584 h 355584"/>
              <a:gd name="connsiteX4" fmla="*/ 0 w 277200"/>
              <a:gd name="connsiteY4" fmla="*/ 355584 h 355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200" h="355584">
                <a:moveTo>
                  <a:pt x="0" y="355584"/>
                </a:moveTo>
                <a:lnTo>
                  <a:pt x="138600" y="3159"/>
                </a:lnTo>
                <a:cubicBezTo>
                  <a:pt x="166986" y="-23358"/>
                  <a:pt x="151986" y="123638"/>
                  <a:pt x="170314" y="196481"/>
                </a:cubicBezTo>
                <a:cubicBezTo>
                  <a:pt x="188642" y="269324"/>
                  <a:pt x="241571" y="302550"/>
                  <a:pt x="277200" y="355584"/>
                </a:cubicBezTo>
                <a:lnTo>
                  <a:pt x="0" y="355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3F4ED66-56B9-4C92-A77E-8CCF2E0C7397}"/>
              </a:ext>
            </a:extLst>
          </p:cNvPr>
          <p:cNvSpPr/>
          <p:nvPr/>
        </p:nvSpPr>
        <p:spPr>
          <a:xfrm>
            <a:off x="2099151" y="5498500"/>
            <a:ext cx="666750" cy="2679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59D9323A-8BEB-4019-8FF8-CD78689E0C98}"/>
              </a:ext>
            </a:extLst>
          </p:cNvPr>
          <p:cNvSpPr/>
          <p:nvPr/>
        </p:nvSpPr>
        <p:spPr>
          <a:xfrm>
            <a:off x="2631939" y="5498500"/>
            <a:ext cx="267923" cy="2679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CED4D4A6-120A-4A04-AD2C-76232EA159E9}"/>
              </a:ext>
            </a:extLst>
          </p:cNvPr>
          <p:cNvSpPr/>
          <p:nvPr/>
        </p:nvSpPr>
        <p:spPr>
          <a:xfrm>
            <a:off x="1965189" y="5498500"/>
            <a:ext cx="267923" cy="2679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等腰三角形 18">
            <a:extLst>
              <a:ext uri="{FF2B5EF4-FFF2-40B4-BE49-F238E27FC236}">
                <a16:creationId xmlns:a16="http://schemas.microsoft.com/office/drawing/2014/main" id="{3C5D236C-4B48-46B3-9656-513922858A33}"/>
              </a:ext>
            </a:extLst>
          </p:cNvPr>
          <p:cNvSpPr/>
          <p:nvPr/>
        </p:nvSpPr>
        <p:spPr>
          <a:xfrm rot="14043561">
            <a:off x="1929495" y="5631628"/>
            <a:ext cx="206301" cy="180775"/>
          </a:xfrm>
          <a:custGeom>
            <a:avLst/>
            <a:gdLst>
              <a:gd name="connsiteX0" fmla="*/ 0 w 277200"/>
              <a:gd name="connsiteY0" fmla="*/ 352425 h 352425"/>
              <a:gd name="connsiteX1" fmla="*/ 138600 w 277200"/>
              <a:gd name="connsiteY1" fmla="*/ 0 h 352425"/>
              <a:gd name="connsiteX2" fmla="*/ 277200 w 277200"/>
              <a:gd name="connsiteY2" fmla="*/ 352425 h 352425"/>
              <a:gd name="connsiteX3" fmla="*/ 0 w 277200"/>
              <a:gd name="connsiteY3" fmla="*/ 352425 h 352425"/>
              <a:gd name="connsiteX0" fmla="*/ 0 w 277200"/>
              <a:gd name="connsiteY0" fmla="*/ 352425 h 352425"/>
              <a:gd name="connsiteX1" fmla="*/ 138600 w 277200"/>
              <a:gd name="connsiteY1" fmla="*/ 0 h 352425"/>
              <a:gd name="connsiteX2" fmla="*/ 170314 w 277200"/>
              <a:gd name="connsiteY2" fmla="*/ 193322 h 352425"/>
              <a:gd name="connsiteX3" fmla="*/ 277200 w 277200"/>
              <a:gd name="connsiteY3" fmla="*/ 352425 h 352425"/>
              <a:gd name="connsiteX4" fmla="*/ 0 w 277200"/>
              <a:gd name="connsiteY4" fmla="*/ 352425 h 352425"/>
              <a:gd name="connsiteX0" fmla="*/ 0 w 277200"/>
              <a:gd name="connsiteY0" fmla="*/ 355261 h 355261"/>
              <a:gd name="connsiteX1" fmla="*/ 138600 w 277200"/>
              <a:gd name="connsiteY1" fmla="*/ 2836 h 355261"/>
              <a:gd name="connsiteX2" fmla="*/ 170314 w 277200"/>
              <a:gd name="connsiteY2" fmla="*/ 196158 h 355261"/>
              <a:gd name="connsiteX3" fmla="*/ 277200 w 277200"/>
              <a:gd name="connsiteY3" fmla="*/ 355261 h 355261"/>
              <a:gd name="connsiteX4" fmla="*/ 0 w 277200"/>
              <a:gd name="connsiteY4" fmla="*/ 355261 h 355261"/>
              <a:gd name="connsiteX0" fmla="*/ 0 w 277200"/>
              <a:gd name="connsiteY0" fmla="*/ 355584 h 355584"/>
              <a:gd name="connsiteX1" fmla="*/ 138600 w 277200"/>
              <a:gd name="connsiteY1" fmla="*/ 3159 h 355584"/>
              <a:gd name="connsiteX2" fmla="*/ 170314 w 277200"/>
              <a:gd name="connsiteY2" fmla="*/ 196481 h 355584"/>
              <a:gd name="connsiteX3" fmla="*/ 277200 w 277200"/>
              <a:gd name="connsiteY3" fmla="*/ 355584 h 355584"/>
              <a:gd name="connsiteX4" fmla="*/ 0 w 277200"/>
              <a:gd name="connsiteY4" fmla="*/ 355584 h 355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200" h="355584">
                <a:moveTo>
                  <a:pt x="0" y="355584"/>
                </a:moveTo>
                <a:lnTo>
                  <a:pt x="138600" y="3159"/>
                </a:lnTo>
                <a:cubicBezTo>
                  <a:pt x="166986" y="-23358"/>
                  <a:pt x="151986" y="123638"/>
                  <a:pt x="170314" y="196481"/>
                </a:cubicBezTo>
                <a:cubicBezTo>
                  <a:pt x="188642" y="269324"/>
                  <a:pt x="241571" y="302550"/>
                  <a:pt x="277200" y="355584"/>
                </a:cubicBezTo>
                <a:lnTo>
                  <a:pt x="0" y="355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C211ED27-7DCC-4057-8F2F-D82B6EEFE2A6}"/>
              </a:ext>
            </a:extLst>
          </p:cNvPr>
          <p:cNvGrpSpPr/>
          <p:nvPr/>
        </p:nvGrpSpPr>
        <p:grpSpPr>
          <a:xfrm>
            <a:off x="5629275" y="3059252"/>
            <a:ext cx="1387684" cy="290866"/>
            <a:chOff x="5629275" y="3059252"/>
            <a:chExt cx="1387684" cy="290866"/>
          </a:xfrm>
        </p:grpSpPr>
        <p:sp>
          <p:nvSpPr>
            <p:cNvPr id="149" name="手繪多邊形: 圖案 148">
              <a:extLst>
                <a:ext uri="{FF2B5EF4-FFF2-40B4-BE49-F238E27FC236}">
                  <a16:creationId xmlns:a16="http://schemas.microsoft.com/office/drawing/2014/main" id="{E11F0935-4647-4819-A37E-2FF6F1BF8B12}"/>
                </a:ext>
              </a:extLst>
            </p:cNvPr>
            <p:cNvSpPr/>
            <p:nvPr/>
          </p:nvSpPr>
          <p:spPr>
            <a:xfrm>
              <a:off x="5629275" y="3074492"/>
              <a:ext cx="1357204" cy="275626"/>
            </a:xfrm>
            <a:custGeom>
              <a:avLst/>
              <a:gdLst>
                <a:gd name="connsiteX0" fmla="*/ 1223242 w 1357204"/>
                <a:gd name="connsiteY0" fmla="*/ 0 h 275626"/>
                <a:gd name="connsiteX1" fmla="*/ 1357204 w 1357204"/>
                <a:gd name="connsiteY1" fmla="*/ 133962 h 275626"/>
                <a:gd name="connsiteX2" fmla="*/ 1223241 w 1357204"/>
                <a:gd name="connsiteY2" fmla="*/ 267924 h 275626"/>
                <a:gd name="connsiteX3" fmla="*/ 143246 w 1357204"/>
                <a:gd name="connsiteY3" fmla="*/ 267924 h 275626"/>
                <a:gd name="connsiteX4" fmla="*/ 143241 w 1357204"/>
                <a:gd name="connsiteY4" fmla="*/ 267925 h 275626"/>
                <a:gd name="connsiteX5" fmla="*/ 120877 w 1357204"/>
                <a:gd name="connsiteY5" fmla="*/ 263410 h 275626"/>
                <a:gd name="connsiteX6" fmla="*/ 4855 w 1357204"/>
                <a:gd name="connsiteY6" fmla="*/ 275626 h 275626"/>
                <a:gd name="connsiteX7" fmla="*/ 20731 w 1357204"/>
                <a:gd name="connsiteY7" fmla="*/ 246074 h 275626"/>
                <a:gd name="connsiteX8" fmla="*/ 44835 w 1357204"/>
                <a:gd name="connsiteY8" fmla="*/ 223228 h 275626"/>
                <a:gd name="connsiteX9" fmla="*/ 19807 w 1357204"/>
                <a:gd name="connsiteY9" fmla="*/ 186107 h 275626"/>
                <a:gd name="connsiteX10" fmla="*/ 9279 w 1357204"/>
                <a:gd name="connsiteY10" fmla="*/ 133963 h 275626"/>
                <a:gd name="connsiteX11" fmla="*/ 143241 w 1357204"/>
                <a:gd name="connsiteY11" fmla="*/ 1 h 275626"/>
                <a:gd name="connsiteX12" fmla="*/ 1223237 w 1357204"/>
                <a:gd name="connsiteY12" fmla="*/ 1 h 275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57204" h="275626">
                  <a:moveTo>
                    <a:pt x="1223242" y="0"/>
                  </a:moveTo>
                  <a:cubicBezTo>
                    <a:pt x="1297227" y="0"/>
                    <a:pt x="1357204" y="59977"/>
                    <a:pt x="1357204" y="133962"/>
                  </a:cubicBezTo>
                  <a:cubicBezTo>
                    <a:pt x="1357204" y="207947"/>
                    <a:pt x="1297227" y="267924"/>
                    <a:pt x="1223241" y="267924"/>
                  </a:cubicBezTo>
                  <a:lnTo>
                    <a:pt x="143246" y="267924"/>
                  </a:lnTo>
                  <a:lnTo>
                    <a:pt x="143241" y="267925"/>
                  </a:lnTo>
                  <a:lnTo>
                    <a:pt x="120877" y="263410"/>
                  </a:lnTo>
                  <a:lnTo>
                    <a:pt x="4855" y="275626"/>
                  </a:lnTo>
                  <a:cubicBezTo>
                    <a:pt x="-6802" y="271031"/>
                    <a:pt x="4134" y="260027"/>
                    <a:pt x="20731" y="246074"/>
                  </a:cubicBezTo>
                  <a:lnTo>
                    <a:pt x="44835" y="223228"/>
                  </a:lnTo>
                  <a:lnTo>
                    <a:pt x="19807" y="186107"/>
                  </a:lnTo>
                  <a:cubicBezTo>
                    <a:pt x="13027" y="170080"/>
                    <a:pt x="9279" y="152459"/>
                    <a:pt x="9279" y="133963"/>
                  </a:cubicBezTo>
                  <a:cubicBezTo>
                    <a:pt x="9278" y="59978"/>
                    <a:pt x="69256" y="1"/>
                    <a:pt x="143241" y="1"/>
                  </a:cubicBezTo>
                  <a:lnTo>
                    <a:pt x="1223237" y="1"/>
                  </a:lnTo>
                  <a:close/>
                </a:path>
              </a:pathLst>
            </a:custGeom>
            <a:noFill/>
            <a:ln w="38100">
              <a:solidFill>
                <a:srgbClr val="168E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手繪多邊形: 圖案 123">
              <a:extLst>
                <a:ext uri="{FF2B5EF4-FFF2-40B4-BE49-F238E27FC236}">
                  <a16:creationId xmlns:a16="http://schemas.microsoft.com/office/drawing/2014/main" id="{2604CD76-69C8-4299-9019-46C829D2563A}"/>
                </a:ext>
              </a:extLst>
            </p:cNvPr>
            <p:cNvSpPr/>
            <p:nvPr/>
          </p:nvSpPr>
          <p:spPr>
            <a:xfrm>
              <a:off x="5659755" y="3059252"/>
              <a:ext cx="1357204" cy="275626"/>
            </a:xfrm>
            <a:custGeom>
              <a:avLst/>
              <a:gdLst>
                <a:gd name="connsiteX0" fmla="*/ 1223242 w 1357204"/>
                <a:gd name="connsiteY0" fmla="*/ 0 h 275626"/>
                <a:gd name="connsiteX1" fmla="*/ 1357204 w 1357204"/>
                <a:gd name="connsiteY1" fmla="*/ 133962 h 275626"/>
                <a:gd name="connsiteX2" fmla="*/ 1223241 w 1357204"/>
                <a:gd name="connsiteY2" fmla="*/ 267924 h 275626"/>
                <a:gd name="connsiteX3" fmla="*/ 143246 w 1357204"/>
                <a:gd name="connsiteY3" fmla="*/ 267924 h 275626"/>
                <a:gd name="connsiteX4" fmla="*/ 143241 w 1357204"/>
                <a:gd name="connsiteY4" fmla="*/ 267925 h 275626"/>
                <a:gd name="connsiteX5" fmla="*/ 120877 w 1357204"/>
                <a:gd name="connsiteY5" fmla="*/ 263410 h 275626"/>
                <a:gd name="connsiteX6" fmla="*/ 4855 w 1357204"/>
                <a:gd name="connsiteY6" fmla="*/ 275626 h 275626"/>
                <a:gd name="connsiteX7" fmla="*/ 20731 w 1357204"/>
                <a:gd name="connsiteY7" fmla="*/ 246074 h 275626"/>
                <a:gd name="connsiteX8" fmla="*/ 44835 w 1357204"/>
                <a:gd name="connsiteY8" fmla="*/ 223228 h 275626"/>
                <a:gd name="connsiteX9" fmla="*/ 19807 w 1357204"/>
                <a:gd name="connsiteY9" fmla="*/ 186107 h 275626"/>
                <a:gd name="connsiteX10" fmla="*/ 9279 w 1357204"/>
                <a:gd name="connsiteY10" fmla="*/ 133963 h 275626"/>
                <a:gd name="connsiteX11" fmla="*/ 143241 w 1357204"/>
                <a:gd name="connsiteY11" fmla="*/ 1 h 275626"/>
                <a:gd name="connsiteX12" fmla="*/ 1223237 w 1357204"/>
                <a:gd name="connsiteY12" fmla="*/ 1 h 275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57204" h="275626">
                  <a:moveTo>
                    <a:pt x="1223242" y="0"/>
                  </a:moveTo>
                  <a:cubicBezTo>
                    <a:pt x="1297227" y="0"/>
                    <a:pt x="1357204" y="59977"/>
                    <a:pt x="1357204" y="133962"/>
                  </a:cubicBezTo>
                  <a:cubicBezTo>
                    <a:pt x="1357204" y="207947"/>
                    <a:pt x="1297227" y="267924"/>
                    <a:pt x="1223241" y="267924"/>
                  </a:cubicBezTo>
                  <a:lnTo>
                    <a:pt x="143246" y="267924"/>
                  </a:lnTo>
                  <a:lnTo>
                    <a:pt x="143241" y="267925"/>
                  </a:lnTo>
                  <a:lnTo>
                    <a:pt x="120877" y="263410"/>
                  </a:lnTo>
                  <a:lnTo>
                    <a:pt x="4855" y="275626"/>
                  </a:lnTo>
                  <a:cubicBezTo>
                    <a:pt x="-6802" y="271031"/>
                    <a:pt x="4134" y="260027"/>
                    <a:pt x="20731" y="246074"/>
                  </a:cubicBezTo>
                  <a:lnTo>
                    <a:pt x="44835" y="223228"/>
                  </a:lnTo>
                  <a:lnTo>
                    <a:pt x="19807" y="186107"/>
                  </a:lnTo>
                  <a:cubicBezTo>
                    <a:pt x="13027" y="170080"/>
                    <a:pt x="9279" y="152459"/>
                    <a:pt x="9279" y="133963"/>
                  </a:cubicBezTo>
                  <a:cubicBezTo>
                    <a:pt x="9278" y="59978"/>
                    <a:pt x="69256" y="1"/>
                    <a:pt x="143241" y="1"/>
                  </a:cubicBezTo>
                  <a:lnTo>
                    <a:pt x="1223237" y="1"/>
                  </a:lnTo>
                  <a:close/>
                </a:path>
              </a:pathLst>
            </a:custGeom>
            <a:noFill/>
            <a:ln w="38100">
              <a:solidFill>
                <a:srgbClr val="41E2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5" name="群組 154">
            <a:extLst>
              <a:ext uri="{FF2B5EF4-FFF2-40B4-BE49-F238E27FC236}">
                <a16:creationId xmlns:a16="http://schemas.microsoft.com/office/drawing/2014/main" id="{A07BC60B-2AFC-4CED-B7C0-66BC6C3F63A6}"/>
              </a:ext>
            </a:extLst>
          </p:cNvPr>
          <p:cNvGrpSpPr/>
          <p:nvPr/>
        </p:nvGrpSpPr>
        <p:grpSpPr>
          <a:xfrm>
            <a:off x="5629275" y="3715304"/>
            <a:ext cx="1348083" cy="290865"/>
            <a:chOff x="5629275" y="3715304"/>
            <a:chExt cx="1348083" cy="290865"/>
          </a:xfrm>
        </p:grpSpPr>
        <p:sp>
          <p:nvSpPr>
            <p:cNvPr id="150" name="手繪多邊形: 圖案 149">
              <a:extLst>
                <a:ext uri="{FF2B5EF4-FFF2-40B4-BE49-F238E27FC236}">
                  <a16:creationId xmlns:a16="http://schemas.microsoft.com/office/drawing/2014/main" id="{50C327A9-4EDE-4E1D-BBCF-BB7FA207F464}"/>
                </a:ext>
              </a:extLst>
            </p:cNvPr>
            <p:cNvSpPr/>
            <p:nvPr/>
          </p:nvSpPr>
          <p:spPr>
            <a:xfrm>
              <a:off x="5629275" y="3730544"/>
              <a:ext cx="1317603" cy="275625"/>
            </a:xfrm>
            <a:custGeom>
              <a:avLst/>
              <a:gdLst>
                <a:gd name="connsiteX0" fmla="*/ 1183640 w 1317603"/>
                <a:gd name="connsiteY0" fmla="*/ 0 h 275625"/>
                <a:gd name="connsiteX1" fmla="*/ 1183640 w 1317603"/>
                <a:gd name="connsiteY1" fmla="*/ 1 h 275625"/>
                <a:gd name="connsiteX2" fmla="*/ 1183641 w 1317603"/>
                <a:gd name="connsiteY2" fmla="*/ 0 h 275625"/>
                <a:gd name="connsiteX3" fmla="*/ 1317603 w 1317603"/>
                <a:gd name="connsiteY3" fmla="*/ 133963 h 275625"/>
                <a:gd name="connsiteX4" fmla="*/ 1183641 w 1317603"/>
                <a:gd name="connsiteY4" fmla="*/ 267924 h 275625"/>
                <a:gd name="connsiteX5" fmla="*/ 1183635 w 1317603"/>
                <a:gd name="connsiteY5" fmla="*/ 267923 h 275625"/>
                <a:gd name="connsiteX6" fmla="*/ 143245 w 1317603"/>
                <a:gd name="connsiteY6" fmla="*/ 267923 h 275625"/>
                <a:gd name="connsiteX7" fmla="*/ 143240 w 1317603"/>
                <a:gd name="connsiteY7" fmla="*/ 267924 h 275625"/>
                <a:gd name="connsiteX8" fmla="*/ 120876 w 1317603"/>
                <a:gd name="connsiteY8" fmla="*/ 263409 h 275625"/>
                <a:gd name="connsiteX9" fmla="*/ 4854 w 1317603"/>
                <a:gd name="connsiteY9" fmla="*/ 275625 h 275625"/>
                <a:gd name="connsiteX10" fmla="*/ 20730 w 1317603"/>
                <a:gd name="connsiteY10" fmla="*/ 246073 h 275625"/>
                <a:gd name="connsiteX11" fmla="*/ 44833 w 1317603"/>
                <a:gd name="connsiteY11" fmla="*/ 223227 h 275625"/>
                <a:gd name="connsiteX12" fmla="*/ 19806 w 1317603"/>
                <a:gd name="connsiteY12" fmla="*/ 186107 h 275625"/>
                <a:gd name="connsiteX13" fmla="*/ 9278 w 1317603"/>
                <a:gd name="connsiteY13" fmla="*/ 133962 h 275625"/>
                <a:gd name="connsiteX14" fmla="*/ 143240 w 1317603"/>
                <a:gd name="connsiteY14" fmla="*/ 0 h 275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17603" h="275625">
                  <a:moveTo>
                    <a:pt x="1183640" y="0"/>
                  </a:moveTo>
                  <a:lnTo>
                    <a:pt x="1183640" y="1"/>
                  </a:lnTo>
                  <a:lnTo>
                    <a:pt x="1183641" y="0"/>
                  </a:lnTo>
                  <a:cubicBezTo>
                    <a:pt x="1257626" y="0"/>
                    <a:pt x="1317604" y="59977"/>
                    <a:pt x="1317603" y="133963"/>
                  </a:cubicBezTo>
                  <a:cubicBezTo>
                    <a:pt x="1317603" y="207948"/>
                    <a:pt x="1257626" y="267924"/>
                    <a:pt x="1183641" y="267924"/>
                  </a:cubicBezTo>
                  <a:lnTo>
                    <a:pt x="1183635" y="267923"/>
                  </a:lnTo>
                  <a:lnTo>
                    <a:pt x="143245" y="267923"/>
                  </a:lnTo>
                  <a:lnTo>
                    <a:pt x="143240" y="267924"/>
                  </a:lnTo>
                  <a:lnTo>
                    <a:pt x="120876" y="263409"/>
                  </a:lnTo>
                  <a:lnTo>
                    <a:pt x="4854" y="275625"/>
                  </a:lnTo>
                  <a:cubicBezTo>
                    <a:pt x="-6802" y="271029"/>
                    <a:pt x="4133" y="260026"/>
                    <a:pt x="20730" y="246073"/>
                  </a:cubicBezTo>
                  <a:lnTo>
                    <a:pt x="44833" y="223227"/>
                  </a:lnTo>
                  <a:lnTo>
                    <a:pt x="19806" y="186107"/>
                  </a:lnTo>
                  <a:cubicBezTo>
                    <a:pt x="13026" y="170080"/>
                    <a:pt x="9278" y="152459"/>
                    <a:pt x="9278" y="133962"/>
                  </a:cubicBezTo>
                  <a:cubicBezTo>
                    <a:pt x="9277" y="59977"/>
                    <a:pt x="69255" y="0"/>
                    <a:pt x="143240" y="0"/>
                  </a:cubicBezTo>
                  <a:close/>
                </a:path>
              </a:pathLst>
            </a:custGeom>
            <a:noFill/>
            <a:ln w="38100">
              <a:solidFill>
                <a:srgbClr val="168E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手繪多邊形: 圖案 141">
              <a:extLst>
                <a:ext uri="{FF2B5EF4-FFF2-40B4-BE49-F238E27FC236}">
                  <a16:creationId xmlns:a16="http://schemas.microsoft.com/office/drawing/2014/main" id="{05C584D9-E5E0-4FF4-80C4-B827CDE638BB}"/>
                </a:ext>
              </a:extLst>
            </p:cNvPr>
            <p:cNvSpPr/>
            <p:nvPr/>
          </p:nvSpPr>
          <p:spPr>
            <a:xfrm>
              <a:off x="5659755" y="3715304"/>
              <a:ext cx="1317603" cy="275625"/>
            </a:xfrm>
            <a:custGeom>
              <a:avLst/>
              <a:gdLst>
                <a:gd name="connsiteX0" fmla="*/ 1183640 w 1317603"/>
                <a:gd name="connsiteY0" fmla="*/ 0 h 275625"/>
                <a:gd name="connsiteX1" fmla="*/ 1183640 w 1317603"/>
                <a:gd name="connsiteY1" fmla="*/ 1 h 275625"/>
                <a:gd name="connsiteX2" fmla="*/ 1183641 w 1317603"/>
                <a:gd name="connsiteY2" fmla="*/ 0 h 275625"/>
                <a:gd name="connsiteX3" fmla="*/ 1317603 w 1317603"/>
                <a:gd name="connsiteY3" fmla="*/ 133963 h 275625"/>
                <a:gd name="connsiteX4" fmla="*/ 1183641 w 1317603"/>
                <a:gd name="connsiteY4" fmla="*/ 267924 h 275625"/>
                <a:gd name="connsiteX5" fmla="*/ 1183635 w 1317603"/>
                <a:gd name="connsiteY5" fmla="*/ 267923 h 275625"/>
                <a:gd name="connsiteX6" fmla="*/ 143245 w 1317603"/>
                <a:gd name="connsiteY6" fmla="*/ 267923 h 275625"/>
                <a:gd name="connsiteX7" fmla="*/ 143240 w 1317603"/>
                <a:gd name="connsiteY7" fmla="*/ 267924 h 275625"/>
                <a:gd name="connsiteX8" fmla="*/ 120876 w 1317603"/>
                <a:gd name="connsiteY8" fmla="*/ 263409 h 275625"/>
                <a:gd name="connsiteX9" fmla="*/ 4854 w 1317603"/>
                <a:gd name="connsiteY9" fmla="*/ 275625 h 275625"/>
                <a:gd name="connsiteX10" fmla="*/ 20730 w 1317603"/>
                <a:gd name="connsiteY10" fmla="*/ 246073 h 275625"/>
                <a:gd name="connsiteX11" fmla="*/ 44833 w 1317603"/>
                <a:gd name="connsiteY11" fmla="*/ 223227 h 275625"/>
                <a:gd name="connsiteX12" fmla="*/ 19806 w 1317603"/>
                <a:gd name="connsiteY12" fmla="*/ 186107 h 275625"/>
                <a:gd name="connsiteX13" fmla="*/ 9278 w 1317603"/>
                <a:gd name="connsiteY13" fmla="*/ 133962 h 275625"/>
                <a:gd name="connsiteX14" fmla="*/ 143240 w 1317603"/>
                <a:gd name="connsiteY14" fmla="*/ 0 h 275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17603" h="275625">
                  <a:moveTo>
                    <a:pt x="1183640" y="0"/>
                  </a:moveTo>
                  <a:lnTo>
                    <a:pt x="1183640" y="1"/>
                  </a:lnTo>
                  <a:lnTo>
                    <a:pt x="1183641" y="0"/>
                  </a:lnTo>
                  <a:cubicBezTo>
                    <a:pt x="1257626" y="0"/>
                    <a:pt x="1317604" y="59977"/>
                    <a:pt x="1317603" y="133963"/>
                  </a:cubicBezTo>
                  <a:cubicBezTo>
                    <a:pt x="1317603" y="207948"/>
                    <a:pt x="1257626" y="267924"/>
                    <a:pt x="1183641" y="267924"/>
                  </a:cubicBezTo>
                  <a:lnTo>
                    <a:pt x="1183635" y="267923"/>
                  </a:lnTo>
                  <a:lnTo>
                    <a:pt x="143245" y="267923"/>
                  </a:lnTo>
                  <a:lnTo>
                    <a:pt x="143240" y="267924"/>
                  </a:lnTo>
                  <a:lnTo>
                    <a:pt x="120876" y="263409"/>
                  </a:lnTo>
                  <a:lnTo>
                    <a:pt x="4854" y="275625"/>
                  </a:lnTo>
                  <a:cubicBezTo>
                    <a:pt x="-6802" y="271029"/>
                    <a:pt x="4133" y="260026"/>
                    <a:pt x="20730" y="246073"/>
                  </a:cubicBezTo>
                  <a:lnTo>
                    <a:pt x="44833" y="223227"/>
                  </a:lnTo>
                  <a:lnTo>
                    <a:pt x="19806" y="186107"/>
                  </a:lnTo>
                  <a:cubicBezTo>
                    <a:pt x="13026" y="170080"/>
                    <a:pt x="9278" y="152459"/>
                    <a:pt x="9278" y="133962"/>
                  </a:cubicBezTo>
                  <a:cubicBezTo>
                    <a:pt x="9277" y="59977"/>
                    <a:pt x="69255" y="0"/>
                    <a:pt x="143240" y="0"/>
                  </a:cubicBezTo>
                  <a:close/>
                </a:path>
              </a:pathLst>
            </a:custGeom>
            <a:noFill/>
            <a:ln w="38100">
              <a:solidFill>
                <a:srgbClr val="41E2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6" name="群組 155">
            <a:extLst>
              <a:ext uri="{FF2B5EF4-FFF2-40B4-BE49-F238E27FC236}">
                <a16:creationId xmlns:a16="http://schemas.microsoft.com/office/drawing/2014/main" id="{9CCD66F5-0D7B-47EC-9E7C-1ECB0F366EFE}"/>
              </a:ext>
            </a:extLst>
          </p:cNvPr>
          <p:cNvGrpSpPr/>
          <p:nvPr/>
        </p:nvGrpSpPr>
        <p:grpSpPr>
          <a:xfrm>
            <a:off x="5629275" y="4371354"/>
            <a:ext cx="1110483" cy="294513"/>
            <a:chOff x="5629275" y="4371354"/>
            <a:chExt cx="1110483" cy="294513"/>
          </a:xfrm>
        </p:grpSpPr>
        <p:sp>
          <p:nvSpPr>
            <p:cNvPr id="151" name="手繪多邊形: 圖案 150">
              <a:extLst>
                <a:ext uri="{FF2B5EF4-FFF2-40B4-BE49-F238E27FC236}">
                  <a16:creationId xmlns:a16="http://schemas.microsoft.com/office/drawing/2014/main" id="{F9232E85-DB72-451C-AE63-E1004FA43BEE}"/>
                </a:ext>
              </a:extLst>
            </p:cNvPr>
            <p:cNvSpPr/>
            <p:nvPr/>
          </p:nvSpPr>
          <p:spPr>
            <a:xfrm>
              <a:off x="5629275" y="4386594"/>
              <a:ext cx="1080003" cy="279273"/>
            </a:xfrm>
            <a:custGeom>
              <a:avLst/>
              <a:gdLst>
                <a:gd name="connsiteX0" fmla="*/ 946040 w 1080003"/>
                <a:gd name="connsiteY0" fmla="*/ 0 h 279273"/>
                <a:gd name="connsiteX1" fmla="*/ 1080003 w 1080003"/>
                <a:gd name="connsiteY1" fmla="*/ 133962 h 279273"/>
                <a:gd name="connsiteX2" fmla="*/ 946040 w 1080003"/>
                <a:gd name="connsiteY2" fmla="*/ 267923 h 279273"/>
                <a:gd name="connsiteX3" fmla="*/ 946040 w 1080003"/>
                <a:gd name="connsiteY3" fmla="*/ 271571 h 279273"/>
                <a:gd name="connsiteX4" fmla="*/ 143245 w 1080003"/>
                <a:gd name="connsiteY4" fmla="*/ 271571 h 279273"/>
                <a:gd name="connsiteX5" fmla="*/ 143241 w 1080003"/>
                <a:gd name="connsiteY5" fmla="*/ 271572 h 279273"/>
                <a:gd name="connsiteX6" fmla="*/ 120877 w 1080003"/>
                <a:gd name="connsiteY6" fmla="*/ 267057 h 279273"/>
                <a:gd name="connsiteX7" fmla="*/ 4855 w 1080003"/>
                <a:gd name="connsiteY7" fmla="*/ 279273 h 279273"/>
                <a:gd name="connsiteX8" fmla="*/ 20731 w 1080003"/>
                <a:gd name="connsiteY8" fmla="*/ 249721 h 279273"/>
                <a:gd name="connsiteX9" fmla="*/ 44834 w 1080003"/>
                <a:gd name="connsiteY9" fmla="*/ 226874 h 279273"/>
                <a:gd name="connsiteX10" fmla="*/ 19807 w 1080003"/>
                <a:gd name="connsiteY10" fmla="*/ 189754 h 279273"/>
                <a:gd name="connsiteX11" fmla="*/ 9278 w 1080003"/>
                <a:gd name="connsiteY11" fmla="*/ 137610 h 279273"/>
                <a:gd name="connsiteX12" fmla="*/ 143241 w 1080003"/>
                <a:gd name="connsiteY12" fmla="*/ 3648 h 279273"/>
                <a:gd name="connsiteX13" fmla="*/ 927972 w 1080003"/>
                <a:gd name="connsiteY13" fmla="*/ 3647 h 279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0003" h="279273">
                  <a:moveTo>
                    <a:pt x="946040" y="0"/>
                  </a:moveTo>
                  <a:cubicBezTo>
                    <a:pt x="1020026" y="0"/>
                    <a:pt x="1080003" y="59977"/>
                    <a:pt x="1080003" y="133962"/>
                  </a:cubicBezTo>
                  <a:cubicBezTo>
                    <a:pt x="1080002" y="207947"/>
                    <a:pt x="1020026" y="267924"/>
                    <a:pt x="946040" y="267923"/>
                  </a:cubicBezTo>
                  <a:lnTo>
                    <a:pt x="946040" y="271571"/>
                  </a:lnTo>
                  <a:lnTo>
                    <a:pt x="143245" y="271571"/>
                  </a:lnTo>
                  <a:lnTo>
                    <a:pt x="143241" y="271572"/>
                  </a:lnTo>
                  <a:lnTo>
                    <a:pt x="120877" y="267057"/>
                  </a:lnTo>
                  <a:lnTo>
                    <a:pt x="4855" y="279273"/>
                  </a:lnTo>
                  <a:cubicBezTo>
                    <a:pt x="-6802" y="274677"/>
                    <a:pt x="4134" y="263674"/>
                    <a:pt x="20731" y="249721"/>
                  </a:cubicBezTo>
                  <a:lnTo>
                    <a:pt x="44834" y="226874"/>
                  </a:lnTo>
                  <a:lnTo>
                    <a:pt x="19807" y="189754"/>
                  </a:lnTo>
                  <a:cubicBezTo>
                    <a:pt x="13027" y="173727"/>
                    <a:pt x="9279" y="156106"/>
                    <a:pt x="9278" y="137610"/>
                  </a:cubicBezTo>
                  <a:cubicBezTo>
                    <a:pt x="9278" y="63625"/>
                    <a:pt x="69256" y="3648"/>
                    <a:pt x="143241" y="3648"/>
                  </a:cubicBezTo>
                  <a:lnTo>
                    <a:pt x="927972" y="3647"/>
                  </a:lnTo>
                  <a:close/>
                </a:path>
              </a:pathLst>
            </a:custGeom>
            <a:noFill/>
            <a:ln w="38100">
              <a:solidFill>
                <a:srgbClr val="168E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手繪多邊形: 圖案 145">
              <a:extLst>
                <a:ext uri="{FF2B5EF4-FFF2-40B4-BE49-F238E27FC236}">
                  <a16:creationId xmlns:a16="http://schemas.microsoft.com/office/drawing/2014/main" id="{E74FD259-04EB-4084-839B-607621E7A9BC}"/>
                </a:ext>
              </a:extLst>
            </p:cNvPr>
            <p:cNvSpPr/>
            <p:nvPr/>
          </p:nvSpPr>
          <p:spPr>
            <a:xfrm>
              <a:off x="5659755" y="4371354"/>
              <a:ext cx="1080003" cy="279273"/>
            </a:xfrm>
            <a:custGeom>
              <a:avLst/>
              <a:gdLst>
                <a:gd name="connsiteX0" fmla="*/ 946040 w 1080003"/>
                <a:gd name="connsiteY0" fmla="*/ 0 h 279273"/>
                <a:gd name="connsiteX1" fmla="*/ 1080003 w 1080003"/>
                <a:gd name="connsiteY1" fmla="*/ 133962 h 279273"/>
                <a:gd name="connsiteX2" fmla="*/ 946040 w 1080003"/>
                <a:gd name="connsiteY2" fmla="*/ 267923 h 279273"/>
                <a:gd name="connsiteX3" fmla="*/ 946040 w 1080003"/>
                <a:gd name="connsiteY3" fmla="*/ 271571 h 279273"/>
                <a:gd name="connsiteX4" fmla="*/ 143245 w 1080003"/>
                <a:gd name="connsiteY4" fmla="*/ 271571 h 279273"/>
                <a:gd name="connsiteX5" fmla="*/ 143241 w 1080003"/>
                <a:gd name="connsiteY5" fmla="*/ 271572 h 279273"/>
                <a:gd name="connsiteX6" fmla="*/ 120877 w 1080003"/>
                <a:gd name="connsiteY6" fmla="*/ 267057 h 279273"/>
                <a:gd name="connsiteX7" fmla="*/ 4855 w 1080003"/>
                <a:gd name="connsiteY7" fmla="*/ 279273 h 279273"/>
                <a:gd name="connsiteX8" fmla="*/ 20731 w 1080003"/>
                <a:gd name="connsiteY8" fmla="*/ 249721 h 279273"/>
                <a:gd name="connsiteX9" fmla="*/ 44834 w 1080003"/>
                <a:gd name="connsiteY9" fmla="*/ 226874 h 279273"/>
                <a:gd name="connsiteX10" fmla="*/ 19807 w 1080003"/>
                <a:gd name="connsiteY10" fmla="*/ 189754 h 279273"/>
                <a:gd name="connsiteX11" fmla="*/ 9278 w 1080003"/>
                <a:gd name="connsiteY11" fmla="*/ 137610 h 279273"/>
                <a:gd name="connsiteX12" fmla="*/ 143241 w 1080003"/>
                <a:gd name="connsiteY12" fmla="*/ 3648 h 279273"/>
                <a:gd name="connsiteX13" fmla="*/ 927972 w 1080003"/>
                <a:gd name="connsiteY13" fmla="*/ 3647 h 279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0003" h="279273">
                  <a:moveTo>
                    <a:pt x="946040" y="0"/>
                  </a:moveTo>
                  <a:cubicBezTo>
                    <a:pt x="1020026" y="0"/>
                    <a:pt x="1080003" y="59977"/>
                    <a:pt x="1080003" y="133962"/>
                  </a:cubicBezTo>
                  <a:cubicBezTo>
                    <a:pt x="1080002" y="207947"/>
                    <a:pt x="1020026" y="267924"/>
                    <a:pt x="946040" y="267923"/>
                  </a:cubicBezTo>
                  <a:lnTo>
                    <a:pt x="946040" y="271571"/>
                  </a:lnTo>
                  <a:lnTo>
                    <a:pt x="143245" y="271571"/>
                  </a:lnTo>
                  <a:lnTo>
                    <a:pt x="143241" y="271572"/>
                  </a:lnTo>
                  <a:lnTo>
                    <a:pt x="120877" y="267057"/>
                  </a:lnTo>
                  <a:lnTo>
                    <a:pt x="4855" y="279273"/>
                  </a:lnTo>
                  <a:cubicBezTo>
                    <a:pt x="-6802" y="274677"/>
                    <a:pt x="4134" y="263674"/>
                    <a:pt x="20731" y="249721"/>
                  </a:cubicBezTo>
                  <a:lnTo>
                    <a:pt x="44834" y="226874"/>
                  </a:lnTo>
                  <a:lnTo>
                    <a:pt x="19807" y="189754"/>
                  </a:lnTo>
                  <a:cubicBezTo>
                    <a:pt x="13027" y="173727"/>
                    <a:pt x="9279" y="156106"/>
                    <a:pt x="9278" y="137610"/>
                  </a:cubicBezTo>
                  <a:cubicBezTo>
                    <a:pt x="9278" y="63625"/>
                    <a:pt x="69256" y="3648"/>
                    <a:pt x="143241" y="3648"/>
                  </a:cubicBezTo>
                  <a:lnTo>
                    <a:pt x="927972" y="3647"/>
                  </a:lnTo>
                  <a:close/>
                </a:path>
              </a:pathLst>
            </a:custGeom>
            <a:noFill/>
            <a:ln w="38100">
              <a:solidFill>
                <a:srgbClr val="41E2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7" name="群組 156">
            <a:extLst>
              <a:ext uri="{FF2B5EF4-FFF2-40B4-BE49-F238E27FC236}">
                <a16:creationId xmlns:a16="http://schemas.microsoft.com/office/drawing/2014/main" id="{F2EAD7DF-233F-47D5-A2FE-4138EC31479A}"/>
              </a:ext>
            </a:extLst>
          </p:cNvPr>
          <p:cNvGrpSpPr/>
          <p:nvPr/>
        </p:nvGrpSpPr>
        <p:grpSpPr>
          <a:xfrm>
            <a:off x="5629275" y="5031052"/>
            <a:ext cx="901137" cy="290866"/>
            <a:chOff x="5629275" y="5031052"/>
            <a:chExt cx="901137" cy="290866"/>
          </a:xfrm>
        </p:grpSpPr>
        <p:sp>
          <p:nvSpPr>
            <p:cNvPr id="152" name="手繪多邊形: 圖案 151">
              <a:extLst>
                <a:ext uri="{FF2B5EF4-FFF2-40B4-BE49-F238E27FC236}">
                  <a16:creationId xmlns:a16="http://schemas.microsoft.com/office/drawing/2014/main" id="{EA7EB319-6A9A-406E-984B-0F995C8C7DB6}"/>
                </a:ext>
              </a:extLst>
            </p:cNvPr>
            <p:cNvSpPr/>
            <p:nvPr/>
          </p:nvSpPr>
          <p:spPr>
            <a:xfrm>
              <a:off x="5629275" y="5046292"/>
              <a:ext cx="870657" cy="275626"/>
            </a:xfrm>
            <a:custGeom>
              <a:avLst/>
              <a:gdLst>
                <a:gd name="connsiteX0" fmla="*/ 736695 w 870657"/>
                <a:gd name="connsiteY0" fmla="*/ 0 h 275626"/>
                <a:gd name="connsiteX1" fmla="*/ 762440 w 870657"/>
                <a:gd name="connsiteY1" fmla="*/ 0 h 275626"/>
                <a:gd name="connsiteX2" fmla="*/ 762440 w 870657"/>
                <a:gd name="connsiteY2" fmla="*/ 5198 h 275626"/>
                <a:gd name="connsiteX3" fmla="*/ 788840 w 870657"/>
                <a:gd name="connsiteY3" fmla="*/ 10529 h 275626"/>
                <a:gd name="connsiteX4" fmla="*/ 870657 w 870657"/>
                <a:gd name="connsiteY4" fmla="*/ 133963 h 275626"/>
                <a:gd name="connsiteX5" fmla="*/ 788839 w 870657"/>
                <a:gd name="connsiteY5" fmla="*/ 257397 h 275626"/>
                <a:gd name="connsiteX6" fmla="*/ 762440 w 870657"/>
                <a:gd name="connsiteY6" fmla="*/ 262727 h 275626"/>
                <a:gd name="connsiteX7" fmla="*/ 762440 w 870657"/>
                <a:gd name="connsiteY7" fmla="*/ 267924 h 275626"/>
                <a:gd name="connsiteX8" fmla="*/ 736700 w 870657"/>
                <a:gd name="connsiteY8" fmla="*/ 267924 h 275626"/>
                <a:gd name="connsiteX9" fmla="*/ 736696 w 870657"/>
                <a:gd name="connsiteY9" fmla="*/ 267925 h 275626"/>
                <a:gd name="connsiteX10" fmla="*/ 736690 w 870657"/>
                <a:gd name="connsiteY10" fmla="*/ 267924 h 275626"/>
                <a:gd name="connsiteX11" fmla="*/ 143245 w 870657"/>
                <a:gd name="connsiteY11" fmla="*/ 267924 h 275626"/>
                <a:gd name="connsiteX12" fmla="*/ 143241 w 870657"/>
                <a:gd name="connsiteY12" fmla="*/ 267924 h 275626"/>
                <a:gd name="connsiteX13" fmla="*/ 120876 w 870657"/>
                <a:gd name="connsiteY13" fmla="*/ 263410 h 275626"/>
                <a:gd name="connsiteX14" fmla="*/ 4855 w 870657"/>
                <a:gd name="connsiteY14" fmla="*/ 275626 h 275626"/>
                <a:gd name="connsiteX15" fmla="*/ 20730 w 870657"/>
                <a:gd name="connsiteY15" fmla="*/ 246074 h 275626"/>
                <a:gd name="connsiteX16" fmla="*/ 44833 w 870657"/>
                <a:gd name="connsiteY16" fmla="*/ 223227 h 275626"/>
                <a:gd name="connsiteX17" fmla="*/ 19806 w 870657"/>
                <a:gd name="connsiteY17" fmla="*/ 186107 h 275626"/>
                <a:gd name="connsiteX18" fmla="*/ 9278 w 870657"/>
                <a:gd name="connsiteY18" fmla="*/ 133962 h 275626"/>
                <a:gd name="connsiteX19" fmla="*/ 143241 w 870657"/>
                <a:gd name="connsiteY19" fmla="*/ 1 h 275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70657" h="275626">
                  <a:moveTo>
                    <a:pt x="736695" y="0"/>
                  </a:moveTo>
                  <a:lnTo>
                    <a:pt x="762440" y="0"/>
                  </a:lnTo>
                  <a:lnTo>
                    <a:pt x="762440" y="5198"/>
                  </a:lnTo>
                  <a:lnTo>
                    <a:pt x="788840" y="10529"/>
                  </a:lnTo>
                  <a:cubicBezTo>
                    <a:pt x="836920" y="30864"/>
                    <a:pt x="870657" y="78474"/>
                    <a:pt x="870657" y="133963"/>
                  </a:cubicBezTo>
                  <a:cubicBezTo>
                    <a:pt x="870657" y="189452"/>
                    <a:pt x="836920" y="237061"/>
                    <a:pt x="788839" y="257397"/>
                  </a:cubicBezTo>
                  <a:lnTo>
                    <a:pt x="762440" y="262727"/>
                  </a:lnTo>
                  <a:lnTo>
                    <a:pt x="762440" y="267924"/>
                  </a:lnTo>
                  <a:lnTo>
                    <a:pt x="736700" y="267924"/>
                  </a:lnTo>
                  <a:lnTo>
                    <a:pt x="736696" y="267925"/>
                  </a:lnTo>
                  <a:lnTo>
                    <a:pt x="736690" y="267924"/>
                  </a:lnTo>
                  <a:lnTo>
                    <a:pt x="143245" y="267924"/>
                  </a:lnTo>
                  <a:lnTo>
                    <a:pt x="143241" y="267924"/>
                  </a:lnTo>
                  <a:lnTo>
                    <a:pt x="120876" y="263410"/>
                  </a:lnTo>
                  <a:lnTo>
                    <a:pt x="4855" y="275626"/>
                  </a:lnTo>
                  <a:cubicBezTo>
                    <a:pt x="-6802" y="271031"/>
                    <a:pt x="4133" y="260026"/>
                    <a:pt x="20730" y="246074"/>
                  </a:cubicBezTo>
                  <a:lnTo>
                    <a:pt x="44833" y="223227"/>
                  </a:lnTo>
                  <a:lnTo>
                    <a:pt x="19806" y="186107"/>
                  </a:lnTo>
                  <a:cubicBezTo>
                    <a:pt x="13027" y="170080"/>
                    <a:pt x="9279" y="152459"/>
                    <a:pt x="9278" y="133962"/>
                  </a:cubicBezTo>
                  <a:cubicBezTo>
                    <a:pt x="9278" y="59978"/>
                    <a:pt x="69256" y="1"/>
                    <a:pt x="143241" y="1"/>
                  </a:cubicBezTo>
                  <a:close/>
                </a:path>
              </a:pathLst>
            </a:custGeom>
            <a:noFill/>
            <a:ln w="38100">
              <a:solidFill>
                <a:srgbClr val="168E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手繪多邊形: 圖案 146">
              <a:extLst>
                <a:ext uri="{FF2B5EF4-FFF2-40B4-BE49-F238E27FC236}">
                  <a16:creationId xmlns:a16="http://schemas.microsoft.com/office/drawing/2014/main" id="{F5DABF0D-B606-46BA-8760-424AEF385BA7}"/>
                </a:ext>
              </a:extLst>
            </p:cNvPr>
            <p:cNvSpPr/>
            <p:nvPr/>
          </p:nvSpPr>
          <p:spPr>
            <a:xfrm>
              <a:off x="5659755" y="5031052"/>
              <a:ext cx="870657" cy="275626"/>
            </a:xfrm>
            <a:custGeom>
              <a:avLst/>
              <a:gdLst>
                <a:gd name="connsiteX0" fmla="*/ 736695 w 870657"/>
                <a:gd name="connsiteY0" fmla="*/ 0 h 275626"/>
                <a:gd name="connsiteX1" fmla="*/ 762440 w 870657"/>
                <a:gd name="connsiteY1" fmla="*/ 0 h 275626"/>
                <a:gd name="connsiteX2" fmla="*/ 762440 w 870657"/>
                <a:gd name="connsiteY2" fmla="*/ 5198 h 275626"/>
                <a:gd name="connsiteX3" fmla="*/ 788840 w 870657"/>
                <a:gd name="connsiteY3" fmla="*/ 10529 h 275626"/>
                <a:gd name="connsiteX4" fmla="*/ 870657 w 870657"/>
                <a:gd name="connsiteY4" fmla="*/ 133963 h 275626"/>
                <a:gd name="connsiteX5" fmla="*/ 788839 w 870657"/>
                <a:gd name="connsiteY5" fmla="*/ 257397 h 275626"/>
                <a:gd name="connsiteX6" fmla="*/ 762440 w 870657"/>
                <a:gd name="connsiteY6" fmla="*/ 262727 h 275626"/>
                <a:gd name="connsiteX7" fmla="*/ 762440 w 870657"/>
                <a:gd name="connsiteY7" fmla="*/ 267924 h 275626"/>
                <a:gd name="connsiteX8" fmla="*/ 736700 w 870657"/>
                <a:gd name="connsiteY8" fmla="*/ 267924 h 275626"/>
                <a:gd name="connsiteX9" fmla="*/ 736696 w 870657"/>
                <a:gd name="connsiteY9" fmla="*/ 267925 h 275626"/>
                <a:gd name="connsiteX10" fmla="*/ 736690 w 870657"/>
                <a:gd name="connsiteY10" fmla="*/ 267924 h 275626"/>
                <a:gd name="connsiteX11" fmla="*/ 143245 w 870657"/>
                <a:gd name="connsiteY11" fmla="*/ 267924 h 275626"/>
                <a:gd name="connsiteX12" fmla="*/ 143241 w 870657"/>
                <a:gd name="connsiteY12" fmla="*/ 267924 h 275626"/>
                <a:gd name="connsiteX13" fmla="*/ 120876 w 870657"/>
                <a:gd name="connsiteY13" fmla="*/ 263410 h 275626"/>
                <a:gd name="connsiteX14" fmla="*/ 4855 w 870657"/>
                <a:gd name="connsiteY14" fmla="*/ 275626 h 275626"/>
                <a:gd name="connsiteX15" fmla="*/ 20730 w 870657"/>
                <a:gd name="connsiteY15" fmla="*/ 246074 h 275626"/>
                <a:gd name="connsiteX16" fmla="*/ 44833 w 870657"/>
                <a:gd name="connsiteY16" fmla="*/ 223227 h 275626"/>
                <a:gd name="connsiteX17" fmla="*/ 19806 w 870657"/>
                <a:gd name="connsiteY17" fmla="*/ 186107 h 275626"/>
                <a:gd name="connsiteX18" fmla="*/ 9278 w 870657"/>
                <a:gd name="connsiteY18" fmla="*/ 133962 h 275626"/>
                <a:gd name="connsiteX19" fmla="*/ 143241 w 870657"/>
                <a:gd name="connsiteY19" fmla="*/ 1 h 275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70657" h="275626">
                  <a:moveTo>
                    <a:pt x="736695" y="0"/>
                  </a:moveTo>
                  <a:lnTo>
                    <a:pt x="762440" y="0"/>
                  </a:lnTo>
                  <a:lnTo>
                    <a:pt x="762440" y="5198"/>
                  </a:lnTo>
                  <a:lnTo>
                    <a:pt x="788840" y="10529"/>
                  </a:lnTo>
                  <a:cubicBezTo>
                    <a:pt x="836920" y="30864"/>
                    <a:pt x="870657" y="78474"/>
                    <a:pt x="870657" y="133963"/>
                  </a:cubicBezTo>
                  <a:cubicBezTo>
                    <a:pt x="870657" y="189452"/>
                    <a:pt x="836920" y="237061"/>
                    <a:pt x="788839" y="257397"/>
                  </a:cubicBezTo>
                  <a:lnTo>
                    <a:pt x="762440" y="262727"/>
                  </a:lnTo>
                  <a:lnTo>
                    <a:pt x="762440" y="267924"/>
                  </a:lnTo>
                  <a:lnTo>
                    <a:pt x="736700" y="267924"/>
                  </a:lnTo>
                  <a:lnTo>
                    <a:pt x="736696" y="267925"/>
                  </a:lnTo>
                  <a:lnTo>
                    <a:pt x="736690" y="267924"/>
                  </a:lnTo>
                  <a:lnTo>
                    <a:pt x="143245" y="267924"/>
                  </a:lnTo>
                  <a:lnTo>
                    <a:pt x="143241" y="267924"/>
                  </a:lnTo>
                  <a:lnTo>
                    <a:pt x="120876" y="263410"/>
                  </a:lnTo>
                  <a:lnTo>
                    <a:pt x="4855" y="275626"/>
                  </a:lnTo>
                  <a:cubicBezTo>
                    <a:pt x="-6802" y="271031"/>
                    <a:pt x="4133" y="260026"/>
                    <a:pt x="20730" y="246074"/>
                  </a:cubicBezTo>
                  <a:lnTo>
                    <a:pt x="44833" y="223227"/>
                  </a:lnTo>
                  <a:lnTo>
                    <a:pt x="19806" y="186107"/>
                  </a:lnTo>
                  <a:cubicBezTo>
                    <a:pt x="13027" y="170080"/>
                    <a:pt x="9279" y="152459"/>
                    <a:pt x="9278" y="133962"/>
                  </a:cubicBezTo>
                  <a:cubicBezTo>
                    <a:pt x="9278" y="59978"/>
                    <a:pt x="69256" y="1"/>
                    <a:pt x="143241" y="1"/>
                  </a:cubicBezTo>
                  <a:close/>
                </a:path>
              </a:pathLst>
            </a:custGeom>
            <a:noFill/>
            <a:ln w="38100">
              <a:solidFill>
                <a:srgbClr val="41E2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8" name="群組 157">
            <a:extLst>
              <a:ext uri="{FF2B5EF4-FFF2-40B4-BE49-F238E27FC236}">
                <a16:creationId xmlns:a16="http://schemas.microsoft.com/office/drawing/2014/main" id="{550BB83B-A4BA-4FC6-9D6D-8DE2DE320F97}"/>
              </a:ext>
            </a:extLst>
          </p:cNvPr>
          <p:cNvGrpSpPr/>
          <p:nvPr/>
        </p:nvGrpSpPr>
        <p:grpSpPr>
          <a:xfrm>
            <a:off x="5629275" y="5687104"/>
            <a:ext cx="680120" cy="290866"/>
            <a:chOff x="5629275" y="5687104"/>
            <a:chExt cx="680120" cy="290866"/>
          </a:xfrm>
        </p:grpSpPr>
        <p:sp>
          <p:nvSpPr>
            <p:cNvPr id="153" name="手繪多邊形: 圖案 152">
              <a:extLst>
                <a:ext uri="{FF2B5EF4-FFF2-40B4-BE49-F238E27FC236}">
                  <a16:creationId xmlns:a16="http://schemas.microsoft.com/office/drawing/2014/main" id="{523B71A5-1F43-44BB-AC9A-BAC6ADE84552}"/>
                </a:ext>
              </a:extLst>
            </p:cNvPr>
            <p:cNvSpPr/>
            <p:nvPr/>
          </p:nvSpPr>
          <p:spPr>
            <a:xfrm>
              <a:off x="5629275" y="5702344"/>
              <a:ext cx="649640" cy="275626"/>
            </a:xfrm>
            <a:custGeom>
              <a:avLst/>
              <a:gdLst>
                <a:gd name="connsiteX0" fmla="*/ 143241 w 649640"/>
                <a:gd name="connsiteY0" fmla="*/ 0 h 275626"/>
                <a:gd name="connsiteX1" fmla="*/ 515678 w 649640"/>
                <a:gd name="connsiteY1" fmla="*/ 1 h 275626"/>
                <a:gd name="connsiteX2" fmla="*/ 649640 w 649640"/>
                <a:gd name="connsiteY2" fmla="*/ 133962 h 275626"/>
                <a:gd name="connsiteX3" fmla="*/ 515678 w 649640"/>
                <a:gd name="connsiteY3" fmla="*/ 267925 h 275626"/>
                <a:gd name="connsiteX4" fmla="*/ 515673 w 649640"/>
                <a:gd name="connsiteY4" fmla="*/ 267923 h 275626"/>
                <a:gd name="connsiteX5" fmla="*/ 143246 w 649640"/>
                <a:gd name="connsiteY5" fmla="*/ 267924 h 275626"/>
                <a:gd name="connsiteX6" fmla="*/ 143241 w 649640"/>
                <a:gd name="connsiteY6" fmla="*/ 267924 h 275626"/>
                <a:gd name="connsiteX7" fmla="*/ 120877 w 649640"/>
                <a:gd name="connsiteY7" fmla="*/ 263410 h 275626"/>
                <a:gd name="connsiteX8" fmla="*/ 4855 w 649640"/>
                <a:gd name="connsiteY8" fmla="*/ 275626 h 275626"/>
                <a:gd name="connsiteX9" fmla="*/ 20731 w 649640"/>
                <a:gd name="connsiteY9" fmla="*/ 246073 h 275626"/>
                <a:gd name="connsiteX10" fmla="*/ 44834 w 649640"/>
                <a:gd name="connsiteY10" fmla="*/ 223227 h 275626"/>
                <a:gd name="connsiteX11" fmla="*/ 19807 w 649640"/>
                <a:gd name="connsiteY11" fmla="*/ 186107 h 275626"/>
                <a:gd name="connsiteX12" fmla="*/ 9279 w 649640"/>
                <a:gd name="connsiteY12" fmla="*/ 133962 h 275626"/>
                <a:gd name="connsiteX13" fmla="*/ 143241 w 649640"/>
                <a:gd name="connsiteY13" fmla="*/ 0 h 275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9640" h="275626">
                  <a:moveTo>
                    <a:pt x="143241" y="0"/>
                  </a:moveTo>
                  <a:lnTo>
                    <a:pt x="515678" y="1"/>
                  </a:lnTo>
                  <a:cubicBezTo>
                    <a:pt x="589663" y="1"/>
                    <a:pt x="649640" y="59977"/>
                    <a:pt x="649640" y="133962"/>
                  </a:cubicBezTo>
                  <a:cubicBezTo>
                    <a:pt x="649639" y="207947"/>
                    <a:pt x="589663" y="267925"/>
                    <a:pt x="515678" y="267925"/>
                  </a:cubicBezTo>
                  <a:lnTo>
                    <a:pt x="515673" y="267923"/>
                  </a:lnTo>
                  <a:lnTo>
                    <a:pt x="143246" y="267924"/>
                  </a:lnTo>
                  <a:lnTo>
                    <a:pt x="143241" y="267924"/>
                  </a:lnTo>
                  <a:lnTo>
                    <a:pt x="120877" y="263410"/>
                  </a:lnTo>
                  <a:lnTo>
                    <a:pt x="4855" y="275626"/>
                  </a:lnTo>
                  <a:cubicBezTo>
                    <a:pt x="-6802" y="271031"/>
                    <a:pt x="4134" y="260026"/>
                    <a:pt x="20731" y="246073"/>
                  </a:cubicBezTo>
                  <a:lnTo>
                    <a:pt x="44834" y="223227"/>
                  </a:lnTo>
                  <a:lnTo>
                    <a:pt x="19807" y="186107"/>
                  </a:lnTo>
                  <a:cubicBezTo>
                    <a:pt x="13027" y="170080"/>
                    <a:pt x="9280" y="152459"/>
                    <a:pt x="9279" y="133962"/>
                  </a:cubicBezTo>
                  <a:cubicBezTo>
                    <a:pt x="9279" y="59978"/>
                    <a:pt x="69257" y="1"/>
                    <a:pt x="143241" y="0"/>
                  </a:cubicBezTo>
                  <a:close/>
                </a:path>
              </a:pathLst>
            </a:custGeom>
            <a:noFill/>
            <a:ln w="38100">
              <a:solidFill>
                <a:srgbClr val="168E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手繪多邊形: 圖案 147">
              <a:extLst>
                <a:ext uri="{FF2B5EF4-FFF2-40B4-BE49-F238E27FC236}">
                  <a16:creationId xmlns:a16="http://schemas.microsoft.com/office/drawing/2014/main" id="{1E181B46-805A-472B-8150-DFBE506B1BAE}"/>
                </a:ext>
              </a:extLst>
            </p:cNvPr>
            <p:cNvSpPr/>
            <p:nvPr/>
          </p:nvSpPr>
          <p:spPr>
            <a:xfrm>
              <a:off x="5659755" y="5687104"/>
              <a:ext cx="649640" cy="275626"/>
            </a:xfrm>
            <a:custGeom>
              <a:avLst/>
              <a:gdLst>
                <a:gd name="connsiteX0" fmla="*/ 143241 w 649640"/>
                <a:gd name="connsiteY0" fmla="*/ 0 h 275626"/>
                <a:gd name="connsiteX1" fmla="*/ 515678 w 649640"/>
                <a:gd name="connsiteY1" fmla="*/ 1 h 275626"/>
                <a:gd name="connsiteX2" fmla="*/ 649640 w 649640"/>
                <a:gd name="connsiteY2" fmla="*/ 133962 h 275626"/>
                <a:gd name="connsiteX3" fmla="*/ 515678 w 649640"/>
                <a:gd name="connsiteY3" fmla="*/ 267925 h 275626"/>
                <a:gd name="connsiteX4" fmla="*/ 515673 w 649640"/>
                <a:gd name="connsiteY4" fmla="*/ 267923 h 275626"/>
                <a:gd name="connsiteX5" fmla="*/ 143246 w 649640"/>
                <a:gd name="connsiteY5" fmla="*/ 267924 h 275626"/>
                <a:gd name="connsiteX6" fmla="*/ 143241 w 649640"/>
                <a:gd name="connsiteY6" fmla="*/ 267924 h 275626"/>
                <a:gd name="connsiteX7" fmla="*/ 120877 w 649640"/>
                <a:gd name="connsiteY7" fmla="*/ 263410 h 275626"/>
                <a:gd name="connsiteX8" fmla="*/ 4855 w 649640"/>
                <a:gd name="connsiteY8" fmla="*/ 275626 h 275626"/>
                <a:gd name="connsiteX9" fmla="*/ 20731 w 649640"/>
                <a:gd name="connsiteY9" fmla="*/ 246073 h 275626"/>
                <a:gd name="connsiteX10" fmla="*/ 44834 w 649640"/>
                <a:gd name="connsiteY10" fmla="*/ 223227 h 275626"/>
                <a:gd name="connsiteX11" fmla="*/ 19807 w 649640"/>
                <a:gd name="connsiteY11" fmla="*/ 186107 h 275626"/>
                <a:gd name="connsiteX12" fmla="*/ 9279 w 649640"/>
                <a:gd name="connsiteY12" fmla="*/ 133962 h 275626"/>
                <a:gd name="connsiteX13" fmla="*/ 143241 w 649640"/>
                <a:gd name="connsiteY13" fmla="*/ 0 h 275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9640" h="275626">
                  <a:moveTo>
                    <a:pt x="143241" y="0"/>
                  </a:moveTo>
                  <a:lnTo>
                    <a:pt x="515678" y="1"/>
                  </a:lnTo>
                  <a:cubicBezTo>
                    <a:pt x="589663" y="1"/>
                    <a:pt x="649640" y="59977"/>
                    <a:pt x="649640" y="133962"/>
                  </a:cubicBezTo>
                  <a:cubicBezTo>
                    <a:pt x="649639" y="207947"/>
                    <a:pt x="589663" y="267925"/>
                    <a:pt x="515678" y="267925"/>
                  </a:cubicBezTo>
                  <a:lnTo>
                    <a:pt x="515673" y="267923"/>
                  </a:lnTo>
                  <a:lnTo>
                    <a:pt x="143246" y="267924"/>
                  </a:lnTo>
                  <a:lnTo>
                    <a:pt x="143241" y="267924"/>
                  </a:lnTo>
                  <a:lnTo>
                    <a:pt x="120877" y="263410"/>
                  </a:lnTo>
                  <a:lnTo>
                    <a:pt x="4855" y="275626"/>
                  </a:lnTo>
                  <a:cubicBezTo>
                    <a:pt x="-6802" y="271031"/>
                    <a:pt x="4134" y="260026"/>
                    <a:pt x="20731" y="246073"/>
                  </a:cubicBezTo>
                  <a:lnTo>
                    <a:pt x="44834" y="223227"/>
                  </a:lnTo>
                  <a:lnTo>
                    <a:pt x="19807" y="186107"/>
                  </a:lnTo>
                  <a:cubicBezTo>
                    <a:pt x="13027" y="170080"/>
                    <a:pt x="9280" y="152459"/>
                    <a:pt x="9279" y="133962"/>
                  </a:cubicBezTo>
                  <a:cubicBezTo>
                    <a:pt x="9279" y="59978"/>
                    <a:pt x="69257" y="1"/>
                    <a:pt x="143241" y="0"/>
                  </a:cubicBezTo>
                  <a:close/>
                </a:path>
              </a:pathLst>
            </a:custGeom>
            <a:noFill/>
            <a:ln w="38100">
              <a:solidFill>
                <a:srgbClr val="41E2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2" name="群組 161">
            <a:extLst>
              <a:ext uri="{FF2B5EF4-FFF2-40B4-BE49-F238E27FC236}">
                <a16:creationId xmlns:a16="http://schemas.microsoft.com/office/drawing/2014/main" id="{E1055802-AF13-4AF8-8E6E-2265EEF6C402}"/>
              </a:ext>
            </a:extLst>
          </p:cNvPr>
          <p:cNvGrpSpPr/>
          <p:nvPr/>
        </p:nvGrpSpPr>
        <p:grpSpPr>
          <a:xfrm>
            <a:off x="4472939" y="2868158"/>
            <a:ext cx="370171" cy="370764"/>
            <a:chOff x="4472939" y="2868158"/>
            <a:chExt cx="370171" cy="370764"/>
          </a:xfrm>
        </p:grpSpPr>
        <p:pic>
          <p:nvPicPr>
            <p:cNvPr id="161" name="圖片 160">
              <a:extLst>
                <a:ext uri="{FF2B5EF4-FFF2-40B4-BE49-F238E27FC236}">
                  <a16:creationId xmlns:a16="http://schemas.microsoft.com/office/drawing/2014/main" id="{0508BA68-0B27-4EE1-849B-456D8B18C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2939" y="2910061"/>
              <a:ext cx="328861" cy="328861"/>
            </a:xfrm>
            <a:prstGeom prst="rect">
              <a:avLst/>
            </a:prstGeom>
          </p:spPr>
        </p:pic>
        <p:pic>
          <p:nvPicPr>
            <p:cNvPr id="160" name="圖片 159">
              <a:extLst>
                <a:ext uri="{FF2B5EF4-FFF2-40B4-BE49-F238E27FC236}">
                  <a16:creationId xmlns:a16="http://schemas.microsoft.com/office/drawing/2014/main" id="{14F0AC84-205C-4007-81D7-85F6794C1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4249" y="2868158"/>
              <a:ext cx="328861" cy="328861"/>
            </a:xfrm>
            <a:prstGeom prst="rect">
              <a:avLst/>
            </a:prstGeom>
          </p:spPr>
        </p:pic>
      </p:grpSp>
      <p:grpSp>
        <p:nvGrpSpPr>
          <p:cNvPr id="166" name="群組 165">
            <a:extLst>
              <a:ext uri="{FF2B5EF4-FFF2-40B4-BE49-F238E27FC236}">
                <a16:creationId xmlns:a16="http://schemas.microsoft.com/office/drawing/2014/main" id="{490EBA93-0F6B-4359-9811-85959B878B36}"/>
              </a:ext>
            </a:extLst>
          </p:cNvPr>
          <p:cNvGrpSpPr/>
          <p:nvPr/>
        </p:nvGrpSpPr>
        <p:grpSpPr>
          <a:xfrm>
            <a:off x="4441807" y="3524209"/>
            <a:ext cx="367613" cy="366961"/>
            <a:chOff x="4441807" y="3524209"/>
            <a:chExt cx="367613" cy="366961"/>
          </a:xfrm>
        </p:grpSpPr>
        <p:pic>
          <p:nvPicPr>
            <p:cNvPr id="165" name="圖片 164">
              <a:extLst>
                <a:ext uri="{FF2B5EF4-FFF2-40B4-BE49-F238E27FC236}">
                  <a16:creationId xmlns:a16="http://schemas.microsoft.com/office/drawing/2014/main" id="{7407BB88-ADB1-4BD3-BD10-4C11AB37D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807" y="3562309"/>
              <a:ext cx="328861" cy="328861"/>
            </a:xfrm>
            <a:prstGeom prst="rect">
              <a:avLst/>
            </a:prstGeom>
          </p:spPr>
        </p:pic>
        <p:pic>
          <p:nvPicPr>
            <p:cNvPr id="164" name="圖片 163">
              <a:extLst>
                <a:ext uri="{FF2B5EF4-FFF2-40B4-BE49-F238E27FC236}">
                  <a16:creationId xmlns:a16="http://schemas.microsoft.com/office/drawing/2014/main" id="{038FFDD5-BDDF-4A18-A6C4-AF7A01126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559" y="3524209"/>
              <a:ext cx="328861" cy="328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367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許家豪</dc:creator>
  <cp:lastModifiedBy>許家豪</cp:lastModifiedBy>
  <cp:revision>14</cp:revision>
  <dcterms:created xsi:type="dcterms:W3CDTF">2018-08-24T09:03:23Z</dcterms:created>
  <dcterms:modified xsi:type="dcterms:W3CDTF">2018-08-25T05:38:10Z</dcterms:modified>
</cp:coreProperties>
</file>