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62" r:id="rId6"/>
    <p:sldId id="263" r:id="rId7"/>
    <p:sldId id="264" r:id="rId8"/>
    <p:sldId id="265" r:id="rId9"/>
    <p:sldId id="261" r:id="rId10"/>
    <p:sldId id="266" r:id="rId11"/>
    <p:sldId id="267" r:id="rId12"/>
    <p:sldId id="269" r:id="rId13"/>
    <p:sldId id="270" r:id="rId14"/>
    <p:sldId id="271" r:id="rId15"/>
    <p:sldId id="272" r:id="rId16"/>
    <p:sldId id="274" r:id="rId17"/>
    <p:sldId id="277" r:id="rId18"/>
    <p:sldId id="278" r:id="rId19"/>
    <p:sldId id="275" r:id="rId20"/>
    <p:sldId id="276" r:id="rId21"/>
    <p:sldId id="273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07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59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89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07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3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000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61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05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40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17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043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5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12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0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17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3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095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1587CF2-8820-489C-AB8F-6DB5569936EC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4C8C5BC-7B31-4F16-BF6C-3DD9F5E2ECF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19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wlin/ptt-web-crawl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Virve-arxiv/ptt-spi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4517-BF47-4138-B792-4727BFAD0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資料庫報告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77F1CE1-8785-45B3-A85A-9B54F6912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M0729013</a:t>
            </a:r>
            <a:r>
              <a:rPr lang="zh-TW" altLang="en-US" dirty="0" smtClean="0"/>
              <a:t> 王</a:t>
            </a:r>
            <a:r>
              <a:rPr lang="zh-TW" altLang="en-US" dirty="0"/>
              <a:t>奕翔 </a:t>
            </a:r>
            <a:r>
              <a:rPr lang="en-US" altLang="zh-TW" smtClean="0"/>
              <a:t>M0729015</a:t>
            </a:r>
            <a:r>
              <a:rPr lang="zh-TW" altLang="en-US" smtClean="0"/>
              <a:t>劉</a:t>
            </a:r>
            <a:r>
              <a:rPr lang="zh-TW" altLang="en-US" smtClean="0"/>
              <a:t>祈</a:t>
            </a:r>
            <a:r>
              <a:rPr lang="zh-TW" altLang="en-US" dirty="0" smtClean="0"/>
              <a:t>宏 </a:t>
            </a:r>
            <a:r>
              <a:rPr lang="en-US" altLang="zh-TW" dirty="0" smtClean="0"/>
              <a:t>B0429021</a:t>
            </a:r>
            <a:r>
              <a:rPr lang="zh-TW" altLang="en-US" dirty="0" smtClean="0"/>
              <a:t> 湯昊真 </a:t>
            </a:r>
            <a:r>
              <a:rPr lang="en-US" altLang="zh-TW" dirty="0" smtClean="0"/>
              <a:t>B0429052</a:t>
            </a:r>
            <a:r>
              <a:rPr lang="zh-TW" altLang="en-US" dirty="0" smtClean="0"/>
              <a:t> 朱達道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95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69263-B5D3-4C9A-911F-E38E4F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8DFD3-FD59-43AA-9B6A-9744C547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格式錯誤</a:t>
            </a:r>
            <a:endParaRPr lang="en-US" altLang="zh-TW" dirty="0"/>
          </a:p>
          <a:p>
            <a:pPr lvl="1"/>
            <a:r>
              <a:rPr lang="en-US" altLang="zh-TW" dirty="0"/>
              <a:t>"content": </a:t>
            </a:r>
            <a:r>
              <a:rPr lang="en-US" altLang="zh-TW" dirty="0">
                <a:solidFill>
                  <a:srgbClr val="00B050"/>
                </a:solidFill>
              </a:rPr>
              <a:t>[</a:t>
            </a:r>
            <a:r>
              <a:rPr lang="en-US" altLang="zh-TW" dirty="0"/>
              <a:t>"\n"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</a:t>
            </a:r>
            <a:r>
              <a:rPr lang="zh-TW" altLang="en-US" dirty="0"/>
              <a:t>面試官；「你覺得你是個怎樣的人？」</a:t>
            </a:r>
            <a:r>
              <a:rPr lang="en-US" altLang="zh-TW" dirty="0"/>
              <a:t>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</a:t>
            </a:r>
            <a:r>
              <a:rPr lang="zh-TW" altLang="en-US" dirty="0"/>
              <a:t>面試者：「我是要幹大事的人。」</a:t>
            </a:r>
            <a:r>
              <a:rPr lang="en-US" altLang="zh-TW" dirty="0"/>
              <a:t>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</a:t>
            </a:r>
            <a:r>
              <a:rPr lang="zh-TW" altLang="en-US" dirty="0"/>
              <a:t>面試官轉身把褲子脫下：「我是大事。」</a:t>
            </a:r>
            <a:r>
              <a:rPr lang="en-US" altLang="zh-TW" dirty="0"/>
              <a:t>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"\n"</a:t>
            </a:r>
            <a:r>
              <a:rPr lang="en-US" altLang="zh-TW" dirty="0">
                <a:solidFill>
                  <a:srgbClr val="00B050"/>
                </a:solidFill>
              </a:rPr>
              <a:t>,</a:t>
            </a:r>
          </a:p>
          <a:p>
            <a:pPr lvl="1"/>
            <a:r>
              <a:rPr lang="en-US" altLang="zh-TW" dirty="0"/>
              <a:t>             "--\n"</a:t>
            </a:r>
            <a:r>
              <a:rPr lang="en-US" altLang="zh-TW" dirty="0">
                <a:solidFill>
                  <a:srgbClr val="00B050"/>
                </a:solidFill>
              </a:rPr>
              <a:t>],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6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C3FE4-7FE9-48A9-A371-F28219F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因需配合出題需求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F20E0-3E98-43DA-B7C7-7D4082ED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然而錯誤的爬文轉換內容</a:t>
            </a:r>
            <a:r>
              <a:rPr lang="zh-TW" altLang="en-US" dirty="0">
                <a:solidFill>
                  <a:srgbClr val="FF0000"/>
                </a:solidFill>
              </a:rPr>
              <a:t>超過</a:t>
            </a:r>
            <a:r>
              <a:rPr lang="en-US" altLang="zh-TW" dirty="0">
                <a:solidFill>
                  <a:srgbClr val="FF0000"/>
                </a:solidFill>
              </a:rPr>
              <a:t>100</a:t>
            </a:r>
            <a:r>
              <a:rPr lang="zh-TW" altLang="en-US" dirty="0">
                <a:solidFill>
                  <a:srgbClr val="FF0000"/>
                </a:solidFill>
              </a:rPr>
              <a:t>萬行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加速方法與修改格式有部分之衝突，難以更改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我們最終捨棄了</a:t>
            </a:r>
            <a:r>
              <a:rPr lang="en-US" altLang="zh-TW" dirty="0" err="1"/>
              <a:t>ptt</a:t>
            </a:r>
            <a:r>
              <a:rPr lang="en-US" altLang="zh-TW" dirty="0"/>
              <a:t> spider</a:t>
            </a:r>
            <a:r>
              <a:rPr lang="zh-TW" altLang="en-US" dirty="0"/>
              <a:t>的方案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33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C3FE4-7FE9-48A9-A371-F28219F0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回到第一步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F20E0-3E98-43DA-B7C7-7D4082EDC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https://github.com/jwlin/ptt-web-crawler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支援單篇及多篇文章抓取</a:t>
            </a:r>
          </a:p>
          <a:p>
            <a:r>
              <a:rPr lang="zh-TW" altLang="en-US" dirty="0"/>
              <a:t>過濾資料內空白、空行及特殊字元</a:t>
            </a:r>
          </a:p>
          <a:p>
            <a:r>
              <a:rPr lang="en-US" altLang="zh-TW" dirty="0"/>
              <a:t>JSON </a:t>
            </a:r>
            <a:r>
              <a:rPr lang="zh-TW" altLang="en-US" dirty="0"/>
              <a:t>格式輸出</a:t>
            </a:r>
          </a:p>
        </p:txBody>
      </p:sp>
    </p:spTree>
    <p:extLst>
      <p:ext uri="{BB962C8B-B14F-4D97-AF65-F5344CB8AC3E}">
        <p14:creationId xmlns:p14="http://schemas.microsoft.com/office/powerpoint/2010/main" val="3448614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FA8D85-F5C7-4FC8-BAC4-47173A1F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第二步：資料轉換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5A0C4-A8A1-4996-B419-DCAC68CF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54" y="2133356"/>
            <a:ext cx="2943225" cy="4351338"/>
          </a:xfrm>
        </p:spPr>
        <p:txBody>
          <a:bodyPr/>
          <a:lstStyle/>
          <a:p>
            <a:r>
              <a:rPr lang="zh-TW" altLang="en-US" dirty="0"/>
              <a:t>遭遇問題：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資料太多．．．</a:t>
            </a:r>
            <a:endParaRPr lang="en-US" altLang="zh-TW" dirty="0"/>
          </a:p>
          <a:p>
            <a:r>
              <a:rPr lang="zh-TW" altLang="en-US" dirty="0"/>
              <a:t>（僅６０頁約１２００筆之貼文資料）</a:t>
            </a:r>
            <a:endParaRPr lang="en-US" altLang="zh-TW" dirty="0"/>
          </a:p>
          <a:p>
            <a:r>
              <a:rPr lang="zh-TW" altLang="en-US" dirty="0"/>
              <a:t>窮學生沒＄ＱＱ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709EBC-0C31-4283-9272-872DE8BB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286" y="2286000"/>
            <a:ext cx="8246478" cy="34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2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E8BB8-CDD9-4A1C-BD27-0AD873FD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第二步：資料轉換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6CD4F-AE89-49BC-8E40-9BECA54C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第一頁獨立取出</a:t>
            </a:r>
            <a:endParaRPr lang="en-US" altLang="zh-TW" dirty="0"/>
          </a:p>
          <a:p>
            <a:pPr lvl="1"/>
            <a:r>
              <a:rPr lang="zh-TW" altLang="en-US" dirty="0"/>
              <a:t>公告的回應爆炸多，且包含較舊資料</a:t>
            </a:r>
            <a:endParaRPr lang="en-US" altLang="zh-TW" dirty="0"/>
          </a:p>
          <a:p>
            <a:r>
              <a:rPr lang="zh-TW" altLang="en-US" dirty="0"/>
              <a:t>第二頁開始，每三頁取一次ＪＳＯＮ</a:t>
            </a:r>
            <a:endParaRPr lang="en-US" altLang="zh-TW" dirty="0"/>
          </a:p>
          <a:p>
            <a:pPr lvl="1"/>
            <a:r>
              <a:rPr lang="zh-TW" altLang="en-US" dirty="0"/>
              <a:t>符合網路免費方案的</a:t>
            </a:r>
            <a:r>
              <a:rPr lang="zh-TW" altLang="en-US" dirty="0" smtClean="0"/>
              <a:t>轉換</a:t>
            </a:r>
            <a:endParaRPr lang="en-US" altLang="zh-TW" dirty="0" smtClean="0"/>
          </a:p>
          <a:p>
            <a:r>
              <a:rPr lang="zh-TW" altLang="en-US" dirty="0" smtClean="0"/>
              <a:t>最終整理成兩個</a:t>
            </a:r>
            <a:r>
              <a:rPr lang="en-US" altLang="zh-TW" dirty="0" smtClean="0"/>
              <a:t>Table</a:t>
            </a:r>
          </a:p>
          <a:p>
            <a:pPr lvl="1"/>
            <a:r>
              <a:rPr lang="en-US" altLang="zh-TW" dirty="0" smtClean="0"/>
              <a:t>Title</a:t>
            </a:r>
          </a:p>
          <a:p>
            <a:pPr lvl="1"/>
            <a:r>
              <a:rPr lang="en-US" altLang="zh-TW" dirty="0" smtClean="0"/>
              <a:t>Message</a:t>
            </a:r>
          </a:p>
          <a:p>
            <a:pPr lvl="1"/>
            <a:r>
              <a:rPr lang="zh-TW" altLang="en-US" dirty="0" smtClean="0"/>
              <a:t>共計</a:t>
            </a:r>
            <a:r>
              <a:rPr lang="en-US" altLang="zh-TW" dirty="0" smtClean="0"/>
              <a:t>101017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2567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103584</a:t>
            </a:r>
            <a:r>
              <a:rPr lang="zh-TW" altLang="en-US" dirty="0" smtClean="0"/>
              <a:t> 筆資料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408" y="2824564"/>
            <a:ext cx="548687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0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是否需要架網路</a:t>
            </a:r>
            <a:r>
              <a:rPr lang="en-US" altLang="zh-TW" dirty="0" smtClean="0"/>
              <a:t>Server</a:t>
            </a:r>
          </a:p>
          <a:p>
            <a:pPr lvl="1"/>
            <a:r>
              <a:rPr lang="en-US" altLang="zh-TW" dirty="0" smtClean="0"/>
              <a:t>Cloud9 </a:t>
            </a:r>
            <a:r>
              <a:rPr lang="zh-TW" altLang="en-US" dirty="0" smtClean="0"/>
              <a:t>上面的 </a:t>
            </a:r>
            <a:r>
              <a:rPr lang="en-US" altLang="zh-TW" dirty="0" err="1" smtClean="0"/>
              <a:t>phpadmin</a:t>
            </a:r>
            <a:r>
              <a:rPr lang="zh-TW" altLang="en-US" dirty="0" smtClean="0"/>
              <a:t> 用 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開發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撰寫程式工具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 3</a:t>
            </a:r>
          </a:p>
          <a:p>
            <a:r>
              <a:rPr lang="zh-TW" altLang="en-US" dirty="0" smtClean="0"/>
              <a:t>採用資料庫格式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</a:t>
            </a:r>
            <a:r>
              <a:rPr lang="en-US" altLang="zh-TW" dirty="0" smtClean="0"/>
              <a:t> ? </a:t>
            </a:r>
          </a:p>
          <a:p>
            <a:pPr lvl="1"/>
            <a:r>
              <a:rPr lang="en-US" altLang="zh-TW" dirty="0" smtClean="0"/>
              <a:t>SQL ? </a:t>
            </a:r>
          </a:p>
          <a:p>
            <a:pPr lvl="1"/>
            <a:r>
              <a:rPr lang="en-US" altLang="zh-TW" dirty="0" smtClean="0"/>
              <a:t>CSV 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383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原先算使用</a:t>
            </a:r>
            <a:r>
              <a:rPr lang="en-US" altLang="zh-TW" dirty="0" smtClean="0"/>
              <a:t>Django</a:t>
            </a:r>
            <a:r>
              <a:rPr lang="zh-TW" altLang="en-US" dirty="0" smtClean="0"/>
              <a:t>進行資料庫的匯入</a:t>
            </a:r>
            <a:endParaRPr lang="en-US" altLang="zh-TW" dirty="0" smtClean="0"/>
          </a:p>
          <a:p>
            <a:r>
              <a:rPr lang="zh-TW" altLang="en-US" dirty="0" smtClean="0"/>
              <a:t>操作上遇到無法解決的問題</a:t>
            </a:r>
            <a:endParaRPr lang="en-US" altLang="zh-TW" dirty="0"/>
          </a:p>
          <a:p>
            <a:r>
              <a:rPr lang="zh-TW" altLang="en-US" sz="3200" dirty="0" smtClean="0">
                <a:solidFill>
                  <a:srgbClr val="FF0000"/>
                </a:solidFill>
              </a:rPr>
              <a:t>時間考量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改成使用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直接去搜尋資料庫並使用文字介面來呈現。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CSV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9681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標題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85" y="3034096"/>
            <a:ext cx="10058400" cy="35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8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推文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6" y="2603500"/>
            <a:ext cx="9777046" cy="399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94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畫</a:t>
            </a:r>
            <a:r>
              <a:rPr lang="zh-TW" altLang="en-US" dirty="0" smtClean="0"/>
              <a:t>出鄉民的活躍分布圖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我們計算每個板的文章及訊息</a:t>
            </a:r>
            <a:r>
              <a:rPr lang="zh-TW" altLang="en-US" dirty="0"/>
              <a:t>數</a:t>
            </a:r>
            <a:r>
              <a:rPr lang="zh-TW" altLang="en-US" dirty="0" smtClean="0"/>
              <a:t>總共筆數來顯示各個板的活躍程度</a:t>
            </a:r>
            <a:endParaRPr lang="en-US" altLang="zh-TW" dirty="0" smtClean="0"/>
          </a:p>
          <a:p>
            <a:r>
              <a:rPr lang="zh-TW" altLang="en-US" dirty="0" smtClean="0"/>
              <a:t>各板的活躍帳號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算出各板的回文及發文最多次之</a:t>
            </a:r>
            <a:r>
              <a:rPr lang="en-US" altLang="zh-TW" dirty="0" smtClean="0"/>
              <a:t>ID</a:t>
            </a:r>
            <a:r>
              <a:rPr lang="zh-TW" altLang="en-US" dirty="0" smtClean="0"/>
              <a:t>，並顯示其前三名。</a:t>
            </a:r>
            <a:endParaRPr lang="en-US" altLang="zh-TW" dirty="0" smtClean="0"/>
          </a:p>
          <a:p>
            <a:r>
              <a:rPr lang="zh-TW" altLang="en-US" dirty="0" smtClean="0"/>
              <a:t>輸入帳號時間查詢歷史動態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r>
              <a:rPr lang="zh-TW" altLang="en-US" dirty="0" smtClean="0"/>
              <a:t>因我們爬下來的資料時間格式有三種，所以針對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歷史紀錄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的部分，我們會對三種不同時間型態的資料進行處理。並提供月為時間區段的單位來搜尋。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82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0B2DF-89F2-4DA6-85FC-A968CF15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第一步</a:t>
            </a:r>
            <a:r>
              <a:rPr lang="en-US" altLang="zh-TW" dirty="0"/>
              <a:t>:</a:t>
            </a:r>
            <a:r>
              <a:rPr lang="zh-TW" altLang="en-US" dirty="0"/>
              <a:t>爬蟲爬下資料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DABB2-22CF-4D9E-AEE2-8EFDEDD4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評估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爬蟲的資料需要可以方便存於資料庫</a:t>
            </a:r>
            <a:endParaRPr lang="en-US" altLang="zh-TW" dirty="0"/>
          </a:p>
          <a:p>
            <a:pPr lvl="1"/>
            <a:r>
              <a:rPr lang="zh-TW" altLang="en-US" dirty="0"/>
              <a:t>確保抓取過程不會被中斷</a:t>
            </a:r>
            <a:endParaRPr lang="en-US" altLang="zh-TW" dirty="0"/>
          </a:p>
          <a:p>
            <a:pPr lvl="1"/>
            <a:r>
              <a:rPr lang="zh-TW" altLang="en-US" dirty="0"/>
              <a:t>抓取速度要快</a:t>
            </a:r>
            <a:endParaRPr lang="en-US" altLang="zh-TW" dirty="0"/>
          </a:p>
          <a:p>
            <a:pPr lvl="1"/>
            <a:r>
              <a:rPr lang="zh-TW" altLang="en-US" dirty="0"/>
              <a:t>需要一台相當記憶體規格之電腦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7962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077" y="1844321"/>
            <a:ext cx="9630480" cy="469715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zh-TW" altLang="en-US" dirty="0"/>
              <a:t>第三步 運用資料庫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54954" y="2603500"/>
            <a:ext cx="8825659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此投影片結果僅供參考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773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老師的要求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B050"/>
                </a:solidFill>
              </a:rPr>
              <a:t>需收錄至少 </a:t>
            </a:r>
            <a:r>
              <a:rPr lang="en-US" altLang="zh-TW" dirty="0">
                <a:solidFill>
                  <a:srgbClr val="00B050"/>
                </a:solidFill>
              </a:rPr>
              <a:t>100,000 </a:t>
            </a:r>
            <a:r>
              <a:rPr lang="zh-TW" altLang="en-US" dirty="0">
                <a:solidFill>
                  <a:srgbClr val="00B050"/>
                </a:solidFill>
              </a:rPr>
              <a:t>筆資料，排除文章過少的看版</a:t>
            </a:r>
            <a:endParaRPr lang="en-US" altLang="zh-TW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B050"/>
                </a:solidFill>
              </a:rPr>
              <a:t>選擇看版、時間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年 或 月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B050"/>
                </a:solidFill>
              </a:rPr>
              <a:t>畫出版面的鄉民活躍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發文、回文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  <a:r>
              <a:rPr lang="zh-TW" altLang="en-US" dirty="0">
                <a:solidFill>
                  <a:srgbClr val="00B050"/>
                </a:solidFill>
              </a:rPr>
              <a:t>分布圖</a:t>
            </a:r>
            <a:endParaRPr lang="en-US" altLang="zh-TW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B050"/>
                </a:solidFill>
              </a:rPr>
              <a:t>各版的活躍帳號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活躍發文、活躍回文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00B050"/>
                </a:solidFill>
              </a:rPr>
              <a:t>輸入帳號、時間區間，查詢歷史動態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zh-TW" altLang="en-US" dirty="0">
                <a:solidFill>
                  <a:srgbClr val="00B050"/>
                </a:solidFill>
              </a:rPr>
              <a:t>發文、回文摘要</a:t>
            </a:r>
            <a:r>
              <a:rPr lang="en-US" altLang="zh-TW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</a:rPr>
              <a:t>偵測疑似轉手的</a:t>
            </a:r>
            <a:r>
              <a:rPr lang="zh-TW" altLang="en-US" dirty="0" smtClean="0">
                <a:solidFill>
                  <a:srgbClr val="FF0000"/>
                </a:solidFill>
              </a:rPr>
              <a:t>帳號 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2303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小組分工情況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資料採集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處理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M0729013</a:t>
            </a:r>
            <a:r>
              <a:rPr lang="zh-TW" altLang="en-US" dirty="0" smtClean="0"/>
              <a:t> </a:t>
            </a:r>
            <a:r>
              <a:rPr lang="zh-TW" altLang="en-US" dirty="0"/>
              <a:t>王奕翔 </a:t>
            </a:r>
            <a:r>
              <a:rPr lang="en-US" altLang="zh-TW" dirty="0"/>
              <a:t>M0729014</a:t>
            </a:r>
            <a:r>
              <a:rPr lang="zh-TW" altLang="en-US" dirty="0"/>
              <a:t>吳祈宏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程式碼撰寫與打印</a:t>
            </a:r>
            <a:endParaRPr lang="en-US" altLang="zh-TW" dirty="0"/>
          </a:p>
          <a:p>
            <a:pPr lvl="1"/>
            <a:r>
              <a:rPr lang="en-US" altLang="zh-TW" dirty="0" smtClean="0"/>
              <a:t>B0429021</a:t>
            </a:r>
            <a:r>
              <a:rPr lang="zh-TW" altLang="en-US" dirty="0" smtClean="0"/>
              <a:t> </a:t>
            </a:r>
            <a:r>
              <a:rPr lang="zh-TW" altLang="en-US" dirty="0"/>
              <a:t>湯昊真 </a:t>
            </a:r>
            <a:r>
              <a:rPr lang="en-US" altLang="zh-TW" dirty="0"/>
              <a:t>B0429052</a:t>
            </a:r>
            <a:r>
              <a:rPr lang="zh-TW" altLang="en-US" dirty="0"/>
              <a:t> 朱達道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981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BE7C2-40D2-4B50-B822-BBA5C261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我們選擇的方案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7A1F4-C60E-4998-A320-E840C47C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https://github.com/leVirve-arxiv/ptt-spider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PTT </a:t>
            </a:r>
            <a:r>
              <a:rPr lang="zh-TW" altLang="en-US" dirty="0"/>
              <a:t>高效能爬蟲，使用 </a:t>
            </a:r>
            <a:r>
              <a:rPr lang="en-US" altLang="zh-TW" dirty="0" err="1"/>
              <a:t>lxml</a:t>
            </a:r>
            <a:r>
              <a:rPr lang="en-US" altLang="zh-TW" dirty="0"/>
              <a:t> </a:t>
            </a:r>
            <a:r>
              <a:rPr lang="zh-TW" altLang="en-US" dirty="0"/>
              <a:t>快速解析並利用 </a:t>
            </a:r>
            <a:r>
              <a:rPr lang="en-US" altLang="zh-TW" dirty="0" err="1"/>
              <a:t>asynio</a:t>
            </a:r>
            <a:r>
              <a:rPr lang="en-US" altLang="zh-TW" dirty="0"/>
              <a:t>/coroutines </a:t>
            </a:r>
            <a:r>
              <a:rPr lang="zh-TW" altLang="en-US" dirty="0"/>
              <a:t>提高效率。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972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446-4D9C-4446-9654-88BBE03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FC49B-4CDC-400A-ADBC-A406B427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方案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JSON</a:t>
            </a:r>
            <a:r>
              <a:rPr lang="zh-TW" altLang="en-US" dirty="0"/>
              <a:t>轉成</a:t>
            </a:r>
            <a:r>
              <a:rPr lang="en-US" altLang="zh-TW" dirty="0"/>
              <a:t>?</a:t>
            </a:r>
          </a:p>
          <a:p>
            <a:pPr lvl="2"/>
            <a:r>
              <a:rPr lang="en-US" altLang="zh-TW" dirty="0"/>
              <a:t>SQL?</a:t>
            </a:r>
          </a:p>
          <a:p>
            <a:pPr lvl="2"/>
            <a:r>
              <a:rPr lang="en-US" altLang="zh-TW" dirty="0"/>
              <a:t>CSV?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841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446-4D9C-4446-9654-88BBE03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FC49B-4CDC-400A-ADBC-A406B427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轉換格式頻頻失敗</a:t>
            </a:r>
            <a:endParaRPr lang="en-US" altLang="zh-TW" dirty="0"/>
          </a:p>
          <a:p>
            <a:pPr lvl="2"/>
            <a:r>
              <a:rPr lang="zh-TW" altLang="en-US" dirty="0"/>
              <a:t>原文標題本身自帶雙引號 </a:t>
            </a:r>
            <a:endParaRPr lang="en-US" altLang="zh-TW" dirty="0"/>
          </a:p>
          <a:p>
            <a:pPr lvl="3"/>
            <a:r>
              <a:rPr lang="en-US" altLang="zh-TW" dirty="0"/>
              <a:t> {"author": "yu76",</a:t>
            </a:r>
          </a:p>
          <a:p>
            <a:pPr lvl="3"/>
            <a:r>
              <a:rPr lang="en-US" altLang="zh-TW" dirty="0"/>
              <a:t>  "date": "12/04",</a:t>
            </a:r>
          </a:p>
          <a:p>
            <a:pPr lvl="3"/>
            <a:r>
              <a:rPr lang="en-US" altLang="zh-TW" dirty="0"/>
              <a:t>  "link": "/</a:t>
            </a:r>
            <a:r>
              <a:rPr lang="en-US" altLang="zh-TW" dirty="0" err="1"/>
              <a:t>bbs</a:t>
            </a:r>
            <a:r>
              <a:rPr lang="en-US" altLang="zh-TW" dirty="0"/>
              <a:t>/joke/M.1543911614.A.256.html",</a:t>
            </a:r>
          </a:p>
          <a:p>
            <a:pPr lvl="3"/>
            <a:r>
              <a:rPr lang="en-US" altLang="zh-TW" dirty="0"/>
              <a:t>  "mark": "000",</a:t>
            </a:r>
          </a:p>
          <a:p>
            <a:pPr lvl="3"/>
            <a:r>
              <a:rPr lang="en-US" altLang="zh-TW" dirty="0"/>
              <a:t>  "push": "37",</a:t>
            </a:r>
          </a:p>
          <a:p>
            <a:pPr lvl="3"/>
            <a:r>
              <a:rPr lang="en-US" altLang="zh-TW" dirty="0"/>
              <a:t>  "title": "[</a:t>
            </a:r>
            <a:r>
              <a:rPr lang="zh-TW" altLang="en-US" dirty="0"/>
              <a:t>囧</a:t>
            </a:r>
            <a:r>
              <a:rPr lang="en-US" altLang="zh-TW" dirty="0" err="1"/>
              <a:t>rz</a:t>
            </a:r>
            <a:r>
              <a:rPr lang="en-US" altLang="zh-TW" dirty="0"/>
              <a:t>] </a:t>
            </a:r>
            <a:r>
              <a:rPr lang="zh-TW" altLang="en-US" dirty="0"/>
              <a:t>選取所有包含 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zh-TW" altLang="en-US" dirty="0">
                <a:solidFill>
                  <a:srgbClr val="FF0000"/>
                </a:solidFill>
              </a:rPr>
              <a:t>紅綠燈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 "},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03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446-4D9C-4446-9654-88BBE03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FC49B-4CDC-400A-ADBC-A406B427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轉換格式頻頻失敗</a:t>
            </a:r>
            <a:endParaRPr lang="en-US" altLang="zh-TW" dirty="0"/>
          </a:p>
          <a:p>
            <a:pPr lvl="2"/>
            <a:r>
              <a:rPr lang="zh-TW" altLang="en-US" dirty="0"/>
              <a:t>原文標題本身自帶雙引號 </a:t>
            </a:r>
            <a:endParaRPr lang="en-US" altLang="zh-TW" dirty="0"/>
          </a:p>
          <a:p>
            <a:pPr lvl="3"/>
            <a:r>
              <a:rPr lang="en-US" altLang="zh-TW" dirty="0"/>
              <a:t> {"author": "webster1112",</a:t>
            </a:r>
          </a:p>
          <a:p>
            <a:pPr lvl="3"/>
            <a:r>
              <a:rPr lang="en-US" altLang="zh-TW" dirty="0"/>
              <a:t>  "date": "11/30",</a:t>
            </a:r>
          </a:p>
          <a:p>
            <a:pPr lvl="3"/>
            <a:r>
              <a:rPr lang="en-US" altLang="zh-TW" dirty="0"/>
              <a:t>  "link": "/</a:t>
            </a:r>
            <a:r>
              <a:rPr lang="en-US" altLang="zh-TW" dirty="0" err="1"/>
              <a:t>bbs</a:t>
            </a:r>
            <a:r>
              <a:rPr lang="en-US" altLang="zh-TW" dirty="0"/>
              <a:t>/joke/M.1543587320.A.AFE.html",</a:t>
            </a:r>
          </a:p>
          <a:p>
            <a:pPr lvl="3"/>
            <a:r>
              <a:rPr lang="en-US" altLang="zh-TW" dirty="0"/>
              <a:t>  "mark": "000",</a:t>
            </a:r>
          </a:p>
          <a:p>
            <a:pPr lvl="3"/>
            <a:r>
              <a:rPr lang="en-US" altLang="zh-TW" dirty="0"/>
              <a:t>  "push": "000",</a:t>
            </a:r>
          </a:p>
          <a:p>
            <a:pPr lvl="3"/>
            <a:r>
              <a:rPr lang="en-US" altLang="zh-TW" dirty="0"/>
              <a:t>  "title": "[XD] </a:t>
            </a:r>
            <a:r>
              <a:rPr lang="zh-TW" altLang="en-US" dirty="0"/>
              <a:t>物理 考試題型 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zh-TW" altLang="en-US" dirty="0">
                <a:solidFill>
                  <a:srgbClr val="FF0000"/>
                </a:solidFill>
              </a:rPr>
              <a:t>幹你娘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  <a:r>
              <a:rPr lang="en-US" altLang="zh-TW" dirty="0"/>
              <a:t>"},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64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446-4D9C-4446-9654-88BBE03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FC49B-4CDC-400A-ADBC-A406B427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轉換格式頻頻失敗</a:t>
            </a:r>
            <a:endParaRPr lang="en-US" altLang="zh-TW" dirty="0"/>
          </a:p>
          <a:p>
            <a:pPr lvl="2"/>
            <a:r>
              <a:rPr lang="zh-TW" altLang="en-US" dirty="0"/>
              <a:t>原文標題本身自帶雙引號 </a:t>
            </a:r>
            <a:endParaRPr lang="en-US" altLang="zh-TW" dirty="0"/>
          </a:p>
          <a:p>
            <a:pPr lvl="3"/>
            <a:r>
              <a:rPr lang="en-US" altLang="zh-TW" dirty="0"/>
              <a:t> {"author": "</a:t>
            </a:r>
            <a:r>
              <a:rPr lang="en-US" altLang="zh-TW" dirty="0" err="1"/>
              <a:t>pcstwater</a:t>
            </a:r>
            <a:r>
              <a:rPr lang="en-US" altLang="zh-TW" dirty="0"/>
              <a:t>",</a:t>
            </a:r>
          </a:p>
          <a:p>
            <a:pPr lvl="3"/>
            <a:r>
              <a:rPr lang="en-US" altLang="zh-TW" dirty="0"/>
              <a:t>  "date": "11/20",</a:t>
            </a:r>
          </a:p>
          <a:p>
            <a:pPr lvl="3"/>
            <a:r>
              <a:rPr lang="en-US" altLang="zh-TW" dirty="0"/>
              <a:t>  "link": "/</a:t>
            </a:r>
            <a:r>
              <a:rPr lang="en-US" altLang="zh-TW" dirty="0" err="1"/>
              <a:t>bbs</a:t>
            </a:r>
            <a:r>
              <a:rPr lang="en-US" altLang="zh-TW" dirty="0"/>
              <a:t>/joke/M.1542722523.A.830.html",</a:t>
            </a:r>
          </a:p>
          <a:p>
            <a:pPr lvl="3"/>
            <a:r>
              <a:rPr lang="en-US" altLang="zh-TW" dirty="0"/>
              <a:t>  "mark": "000",</a:t>
            </a:r>
          </a:p>
          <a:p>
            <a:pPr lvl="3"/>
            <a:r>
              <a:rPr lang="en-US" altLang="zh-TW" dirty="0"/>
              <a:t>  "push": "6",</a:t>
            </a:r>
          </a:p>
          <a:p>
            <a:pPr lvl="3"/>
            <a:r>
              <a:rPr lang="en-US" altLang="zh-TW" dirty="0"/>
              <a:t>  "title": "[</a:t>
            </a:r>
            <a:r>
              <a:rPr lang="zh-TW" altLang="en-US" dirty="0"/>
              <a:t>猜謎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FF0000"/>
                </a:solidFill>
              </a:rPr>
              <a:t>" + " </a:t>
            </a:r>
            <a:r>
              <a:rPr lang="zh-TW" altLang="en-US" dirty="0"/>
              <a:t>號</a:t>
            </a:r>
            <a:r>
              <a:rPr lang="en-US" altLang="zh-TW" dirty="0"/>
              <a:t>"},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24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4C446-4D9C-4446-9654-88BBE032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FC49B-4CDC-400A-ADBC-A406B4276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起初修改方法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關鍵字一一搜索出來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後期修改方法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原爬蟲格式為雙引號爬下資料 </a:t>
            </a:r>
            <a:r>
              <a:rPr lang="en-US" altLang="zh-TW" dirty="0"/>
              <a:t>-&gt; </a:t>
            </a:r>
            <a:r>
              <a:rPr lang="zh-TW" altLang="en-US" dirty="0"/>
              <a:t>改為單引號</a:t>
            </a:r>
            <a:endParaRPr lang="en-US" altLang="zh-TW" dirty="0"/>
          </a:p>
          <a:p>
            <a:pPr lvl="1"/>
            <a:r>
              <a:rPr lang="zh-TW" altLang="en-US" dirty="0"/>
              <a:t>爬下之資料所有雙引號刪除</a:t>
            </a:r>
            <a:endParaRPr lang="en-US" altLang="zh-TW" dirty="0"/>
          </a:p>
          <a:p>
            <a:pPr lvl="1"/>
            <a:r>
              <a:rPr lang="zh-TW" altLang="en-US" dirty="0"/>
              <a:t>所有單引號轉為雙引號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0865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69263-B5D3-4C9A-911F-E38E4F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第二步</a:t>
            </a:r>
            <a:r>
              <a:rPr lang="en-US" altLang="zh-TW" dirty="0"/>
              <a:t>:</a:t>
            </a:r>
            <a:r>
              <a:rPr lang="zh-TW" altLang="en-US" dirty="0"/>
              <a:t>資料轉換處理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8DFD3-FD59-43AA-9B6A-9744C5470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遭遇問題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格式錯誤</a:t>
            </a:r>
            <a:endParaRPr lang="en-US" altLang="zh-TW" dirty="0"/>
          </a:p>
          <a:p>
            <a:pPr lvl="1"/>
            <a:r>
              <a:rPr lang="en-US" altLang="zh-TW" dirty="0"/>
              <a:t> "content": </a:t>
            </a:r>
            <a:r>
              <a:rPr lang="en-US" altLang="zh-TW" dirty="0">
                <a:solidFill>
                  <a:srgbClr val="FF0000"/>
                </a:solidFill>
              </a:rPr>
              <a:t>"\n"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</a:t>
            </a:r>
            <a:r>
              <a:rPr lang="zh-TW" altLang="en-US" dirty="0">
                <a:solidFill>
                  <a:srgbClr val="FF0000"/>
                </a:solidFill>
              </a:rPr>
              <a:t>面試官；「你覺得你是個怎樣的人？」</a:t>
            </a:r>
            <a:r>
              <a:rPr lang="en-US" altLang="zh-TW" dirty="0">
                <a:solidFill>
                  <a:srgbClr val="FF0000"/>
                </a:solidFill>
              </a:rPr>
              <a:t>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</a:t>
            </a:r>
            <a:r>
              <a:rPr lang="zh-TW" altLang="en-US" dirty="0">
                <a:solidFill>
                  <a:srgbClr val="FF0000"/>
                </a:solidFill>
              </a:rPr>
              <a:t>面試者：「我是要幹大事的人。」</a:t>
            </a:r>
            <a:r>
              <a:rPr lang="en-US" altLang="zh-TW" dirty="0">
                <a:solidFill>
                  <a:srgbClr val="FF0000"/>
                </a:solidFill>
              </a:rPr>
              <a:t>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</a:t>
            </a:r>
            <a:r>
              <a:rPr lang="zh-TW" altLang="en-US" dirty="0">
                <a:solidFill>
                  <a:srgbClr val="FF0000"/>
                </a:solidFill>
              </a:rPr>
              <a:t>面試官轉身把褲子脫下：「我是大事。」</a:t>
            </a:r>
            <a:r>
              <a:rPr lang="en-US" altLang="zh-TW" dirty="0">
                <a:solidFill>
                  <a:srgbClr val="FF0000"/>
                </a:solidFill>
              </a:rPr>
              <a:t>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"\n"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             "--\n",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944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會議室">
  <a:themeElements>
    <a:clrScheme name="離子會議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離子會議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會議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436</TotalTime>
  <Words>950</Words>
  <Application>Microsoft Office PowerPoint</Application>
  <PresentationFormat>寬螢幕</PresentationFormat>
  <Paragraphs>141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新細明體</vt:lpstr>
      <vt:lpstr>Arial</vt:lpstr>
      <vt:lpstr>Century Gothic</vt:lpstr>
      <vt:lpstr>Wingdings</vt:lpstr>
      <vt:lpstr>Wingdings 3</vt:lpstr>
      <vt:lpstr>離子會議室</vt:lpstr>
      <vt:lpstr>資料庫報告</vt:lpstr>
      <vt:lpstr>第一步:爬蟲爬下資料</vt:lpstr>
      <vt:lpstr>我們選擇的方案</vt:lpstr>
      <vt:lpstr>第二步:資料轉換處理</vt:lpstr>
      <vt:lpstr>第二步:資料轉換處理</vt:lpstr>
      <vt:lpstr>第二步:資料轉換處理</vt:lpstr>
      <vt:lpstr>第二步:資料轉換處理</vt:lpstr>
      <vt:lpstr>第二步:資料轉換處理</vt:lpstr>
      <vt:lpstr>第二步:資料轉換處理</vt:lpstr>
      <vt:lpstr>第二步:資料轉換處理</vt:lpstr>
      <vt:lpstr>因需配合出題需求</vt:lpstr>
      <vt:lpstr>回到第一步</vt:lpstr>
      <vt:lpstr>第二步：資料轉換</vt:lpstr>
      <vt:lpstr>第二步：資料轉換</vt:lpstr>
      <vt:lpstr>第三步 運用資料庫</vt:lpstr>
      <vt:lpstr>第三步 運用資料庫</vt:lpstr>
      <vt:lpstr>第三步 運用資料庫</vt:lpstr>
      <vt:lpstr>第三步 運用資料庫</vt:lpstr>
      <vt:lpstr>第三步 運用資料庫</vt:lpstr>
      <vt:lpstr>第三步 運用資料庫</vt:lpstr>
      <vt:lpstr>老師的要求</vt:lpstr>
      <vt:lpstr>小組分工情況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Tommy Wang</dc:creator>
  <cp:lastModifiedBy>Tommy Wang</cp:lastModifiedBy>
  <cp:revision>16</cp:revision>
  <dcterms:created xsi:type="dcterms:W3CDTF">2018-12-16T12:28:36Z</dcterms:created>
  <dcterms:modified xsi:type="dcterms:W3CDTF">2019-01-02T02:40:53Z</dcterms:modified>
</cp:coreProperties>
</file>