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9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BBBF-B84A-474E-81ED-B5075DDED8C7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CF1D-7D6C-470A-82CC-95571DBFE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12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BBBF-B84A-474E-81ED-B5075DDED8C7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CF1D-7D6C-470A-82CC-95571DBFE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96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BBBF-B84A-474E-81ED-B5075DDED8C7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CF1D-7D6C-470A-82CC-95571DBFE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93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BBBF-B84A-474E-81ED-B5075DDED8C7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CF1D-7D6C-470A-82CC-95571DBFE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67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BBBF-B84A-474E-81ED-B5075DDED8C7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CF1D-7D6C-470A-82CC-95571DBFE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81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BBBF-B84A-474E-81ED-B5075DDED8C7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CF1D-7D6C-470A-82CC-95571DBFE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04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BBBF-B84A-474E-81ED-B5075DDED8C7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CF1D-7D6C-470A-82CC-95571DBFE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74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BBBF-B84A-474E-81ED-B5075DDED8C7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CF1D-7D6C-470A-82CC-95571DBFE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39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BBBF-B84A-474E-81ED-B5075DDED8C7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CF1D-7D6C-470A-82CC-95571DBFE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42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BBBF-B84A-474E-81ED-B5075DDED8C7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CF1D-7D6C-470A-82CC-95571DBFE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97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BBBF-B84A-474E-81ED-B5075DDED8C7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CF1D-7D6C-470A-82CC-95571DBFE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80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1BBBF-B84A-474E-81ED-B5075DDED8C7}" type="datetimeFigureOut">
              <a:rPr lang="zh-TW" altLang="en-US" smtClean="0"/>
              <a:t>2019/1/1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ECF1D-7D6C-470A-82CC-95571DBFE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19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我們原先打算使用</a:t>
            </a:r>
            <a:r>
              <a:rPr lang="en-US" altLang="zh-TW" dirty="0" smtClean="0"/>
              <a:t>Django</a:t>
            </a:r>
            <a:r>
              <a:rPr lang="zh-TW" altLang="en-US" dirty="0" smtClean="0"/>
              <a:t>進行資料庫的匯入，不過因為操作上遇到無法解決的問題，在時間考量上，我們改成使用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直接去搜尋資料庫並使用文字介面來呈現。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784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畫</a:t>
            </a:r>
            <a:r>
              <a:rPr lang="zh-TW" altLang="en-US" dirty="0" smtClean="0"/>
              <a:t>出鄉民的活躍分布圖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我們計算每個板的文章及訊息</a:t>
            </a:r>
            <a:r>
              <a:rPr lang="zh-TW" altLang="en-US" dirty="0"/>
              <a:t>數</a:t>
            </a:r>
            <a:r>
              <a:rPr lang="zh-TW" altLang="en-US" dirty="0" smtClean="0"/>
              <a:t>總共筆數來顯示各個板的活躍程度</a:t>
            </a:r>
            <a:endParaRPr lang="en-US" altLang="zh-TW" dirty="0" smtClean="0"/>
          </a:p>
          <a:p>
            <a:r>
              <a:rPr lang="zh-TW" altLang="en-US" dirty="0" smtClean="0"/>
              <a:t>各板的活躍帳號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算出各板的回文及發文最多次之</a:t>
            </a:r>
            <a:r>
              <a:rPr lang="en-US" altLang="zh-TW" dirty="0" smtClean="0"/>
              <a:t>ID</a:t>
            </a:r>
            <a:r>
              <a:rPr lang="zh-TW" altLang="en-US" dirty="0" smtClean="0"/>
              <a:t>，並顯示其前三名。</a:t>
            </a:r>
            <a:endParaRPr lang="en-US" altLang="zh-TW" dirty="0" smtClean="0"/>
          </a:p>
          <a:p>
            <a:r>
              <a:rPr lang="zh-TW" altLang="en-US" dirty="0" smtClean="0"/>
              <a:t>輸入帳號時間查詢歷史動態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因我們爬下來的資料時間格式有三種，所以針對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歷史紀錄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的部分，我們會對三種不同時間型態的資料進行處理。並提供月為時間區段的單位來搜尋。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517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82695" y="178904"/>
            <a:ext cx="12460720" cy="607757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808417" y="318052"/>
            <a:ext cx="18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活躍程度示意圖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949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148</Words>
  <Application>Microsoft Office PowerPoint</Application>
  <PresentationFormat>寬螢幕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tatao ju</dc:creator>
  <cp:lastModifiedBy>tatao ju</cp:lastModifiedBy>
  <cp:revision>3</cp:revision>
  <dcterms:created xsi:type="dcterms:W3CDTF">2019-01-01T04:40:33Z</dcterms:created>
  <dcterms:modified xsi:type="dcterms:W3CDTF">2019-01-01T05:08:20Z</dcterms:modified>
</cp:coreProperties>
</file>