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393" r:id="rId2"/>
    <p:sldId id="1394" r:id="rId3"/>
    <p:sldId id="1386" r:id="rId4"/>
    <p:sldId id="1388" r:id="rId5"/>
    <p:sldId id="1389" r:id="rId6"/>
    <p:sldId id="1391" r:id="rId7"/>
    <p:sldId id="1390" r:id="rId8"/>
    <p:sldId id="1392" r:id="rId9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FFFFCC"/>
    <a:srgbClr val="000099"/>
    <a:srgbClr val="B2B2B2"/>
    <a:srgbClr val="FFFF99"/>
    <a:srgbClr val="FBEEBD"/>
    <a:srgbClr val="FAC090"/>
    <a:srgbClr val="2540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B1FEC-BE62-4520-994D-A2AF1BB532DF}" v="7" dt="2022-12-05T02:51:16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5" autoAdjust="0"/>
    <p:restoredTop sz="76304" autoAdjust="0"/>
  </p:normalViewPr>
  <p:slideViewPr>
    <p:cSldViewPr showGuides="1">
      <p:cViewPr varScale="1">
        <p:scale>
          <a:sx n="91" d="100"/>
          <a:sy n="91" d="100"/>
        </p:scale>
        <p:origin x="2286" y="78"/>
      </p:cViewPr>
      <p:guideLst>
        <p:guide orient="horz" pos="618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1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434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2"/>
            <a:ext cx="294434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169BF5A-AA7B-4EC2-8240-E7D580B052C5}" type="datetimeFigureOut">
              <a:rPr lang="ko-KR" altLang="en-US"/>
              <a:pPr>
                <a:defRPr/>
              </a:pPr>
              <a:t>2022-12-05</a:t>
            </a:fld>
            <a:endParaRPr lang="en-US" altLang="ko-KR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273"/>
            <a:ext cx="294434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9" tIns="45655" rIns="91309" bIns="45655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273"/>
            <a:ext cx="294434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9" tIns="45655" rIns="91309" bIns="45655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E713EBB-8BAF-44E7-AB20-DF9079CB323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1807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434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2"/>
            <a:ext cx="294434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0E8E53F-852C-465F-967A-A58C1F8F84CC}" type="datetimeFigureOut">
              <a:rPr lang="ko-KR" altLang="en-US"/>
              <a:pPr>
                <a:defRPr/>
              </a:pPr>
              <a:t>2022-12-05</a:t>
            </a:fld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5" y="4715406"/>
            <a:ext cx="5438748" cy="44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273"/>
            <a:ext cx="294434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9" tIns="45655" rIns="91309" bIns="45655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273"/>
            <a:ext cx="294434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9" tIns="45655" rIns="91309" bIns="45655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306E427-EF00-439E-9778-E595693583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5673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6E427-EF00-439E-9778-E59569358368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353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6E427-EF00-439E-9778-E59569358368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97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6E427-EF00-439E-9778-E59569358368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44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6E427-EF00-439E-9778-E59569358368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63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6E427-EF00-439E-9778-E59569358368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48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  <a:latin typeface="Tahoma" pitchFamily="34" charset="0"/>
                <a:ea typeface="HY헤드라인M" pitchFamily="18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23850" y="981075"/>
            <a:ext cx="8496300" cy="5688013"/>
          </a:xfrm>
        </p:spPr>
        <p:txBody>
          <a:bodyPr/>
          <a:lstStyle>
            <a:lvl1pPr>
              <a:defRPr b="0">
                <a:latin typeface="Tahoma" pitchFamily="34" charset="0"/>
                <a:ea typeface="HY헤드라인M" pitchFamily="18" charset="-127"/>
                <a:cs typeface="Tahoma" pitchFamily="34" charset="0"/>
              </a:defRPr>
            </a:lvl1pPr>
            <a:lvl2pPr>
              <a:defRPr b="0">
                <a:latin typeface="Tahoma" pitchFamily="34" charset="0"/>
                <a:ea typeface="HY헤드라인M" pitchFamily="18" charset="-127"/>
                <a:cs typeface="Tahoma" pitchFamily="34" charset="0"/>
              </a:defRPr>
            </a:lvl2pPr>
            <a:lvl3pPr>
              <a:defRPr b="0">
                <a:latin typeface="Tahoma" pitchFamily="34" charset="0"/>
                <a:ea typeface="HY헤드라인M" pitchFamily="18" charset="-127"/>
                <a:cs typeface="Tahoma" pitchFamily="34" charset="0"/>
              </a:defRPr>
            </a:lvl3pPr>
            <a:lvl4pPr>
              <a:defRPr b="0">
                <a:latin typeface="Tahoma" pitchFamily="34" charset="0"/>
                <a:ea typeface="HY헤드라인M" pitchFamily="18" charset="-127"/>
                <a:cs typeface="Tahoma" pitchFamily="34" charset="0"/>
              </a:defRPr>
            </a:lvl4pPr>
            <a:lvl5pPr>
              <a:defRPr b="0">
                <a:latin typeface="Tahoma" pitchFamily="34" charset="0"/>
                <a:ea typeface="HY헤드라인M" pitchFamily="18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179512" y="6369659"/>
            <a:ext cx="3456384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en-US">
                <a:ea typeface="Tahoma" panose="020B0604030504040204" pitchFamily="34" charset="0"/>
              </a:rPr>
              <a:t>Computer Architecture 2014</a:t>
            </a:r>
            <a:endParaRPr lang="en-US" altLang="en-US" dirty="0">
              <a:ea typeface="Tahoma" panose="020B0604030504040204" pitchFamily="34" charset="0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18520" y="6381509"/>
            <a:ext cx="2133600" cy="45720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fld id="{ADC89321-2383-4885-B847-A79CB95724B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9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17961" dir="2700000" algn="ctr" rotWithShape="0">
              <a:srgbClr val="FBEEBD">
                <a:alpha val="50000"/>
              </a:srgbClr>
            </a:outerShdw>
          </a:effec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   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23850" y="981075"/>
            <a:ext cx="849630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552221" y="646144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EEE3178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rgbClr val="B2B2B2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HY헤드라인M" pitchFamily="18" charset="-127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HY헤드라인M" pitchFamily="18" charset="-127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HY헤드라인M" pitchFamily="18" charset="-127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Blip>
          <a:blip r:embed="rId3"/>
        </a:buBlip>
        <a:defRPr sz="2400"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marL="742950" indent="-28575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-127"/>
        <a:buChar char="–"/>
        <a:defRPr sz="2000"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marL="11430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-127"/>
        <a:buChar char="•"/>
        <a:defRPr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marL="16002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-127"/>
        <a:buChar char="–"/>
        <a:defRPr sz="1600"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marL="20574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-127"/>
        <a:buChar char="•"/>
        <a:defRPr sz="1600"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base-toolkit-download.html" TargetMode="External"/><Relationship Id="rId2" Type="http://schemas.openxmlformats.org/officeDocument/2006/relationships/hyperlink" Target="https://docs.microsoft.com/ko-kr/visualstudio/releases/2019/release-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ocs/intrinsics-guide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8EEF-497C-4289-B267-939315EB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Project: Template matching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0B0B-4B88-4E8D-8EC1-B8C27DFC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목표</a:t>
            </a:r>
            <a:r>
              <a:rPr lang="en-US" altLang="ko-KR" sz="2000" dirty="0"/>
              <a:t>: Intel MMX/SSE/SSE2/AVX/? </a:t>
            </a:r>
            <a:r>
              <a:rPr lang="ko-KR" altLang="en-US" sz="2000" dirty="0"/>
              <a:t>등을 이용하여 </a:t>
            </a:r>
            <a:r>
              <a:rPr lang="en-US" altLang="ko-KR" sz="2000" dirty="0"/>
              <a:t>32bit </a:t>
            </a:r>
            <a:r>
              <a:rPr lang="ko-KR" altLang="en-US" sz="2000" dirty="0"/>
              <a:t>영상에 대해 </a:t>
            </a:r>
            <a:r>
              <a:rPr lang="en-US" altLang="ko-KR" sz="2000" dirty="0"/>
              <a:t>template matching </a:t>
            </a:r>
            <a:r>
              <a:rPr lang="ko-KR" altLang="en-US" sz="2000" dirty="0"/>
              <a:t>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진행</a:t>
            </a:r>
            <a:r>
              <a:rPr lang="en-US" altLang="ko-KR" sz="2000" dirty="0"/>
              <a:t>: 3</a:t>
            </a:r>
            <a:r>
              <a:rPr lang="ko-KR" altLang="en-US" sz="2000" dirty="0"/>
              <a:t>인 </a:t>
            </a:r>
            <a:r>
              <a:rPr lang="en-US" altLang="ko-KR" sz="2000" dirty="0"/>
              <a:t>1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r>
              <a:rPr lang="ko-KR" altLang="en-US" sz="2000" dirty="0"/>
              <a:t>평가</a:t>
            </a:r>
            <a:r>
              <a:rPr lang="en-US" altLang="ko-KR" sz="2000" dirty="0"/>
              <a:t>:  </a:t>
            </a:r>
          </a:p>
          <a:p>
            <a:pPr lvl="1"/>
            <a:r>
              <a:rPr lang="ko-KR" altLang="en-US" sz="1800" dirty="0"/>
              <a:t>주어진 </a:t>
            </a:r>
            <a:r>
              <a:rPr lang="en-US" altLang="ko-KR" sz="1800" dirty="0"/>
              <a:t>general C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parallel processing </a:t>
            </a:r>
            <a:r>
              <a:rPr lang="ko-KR" altLang="en-US" sz="1800" dirty="0"/>
              <a:t>결과의 </a:t>
            </a:r>
            <a:r>
              <a:rPr lang="en-US" altLang="ko-KR" sz="1800" dirty="0"/>
              <a:t>performance improvement </a:t>
            </a:r>
            <a:r>
              <a:rPr lang="ko-KR" altLang="en-US" sz="1800" dirty="0"/>
              <a:t>비율 </a:t>
            </a:r>
            <a:r>
              <a:rPr lang="en-US" altLang="ko-KR" sz="1800" dirty="0"/>
              <a:t>(40%), </a:t>
            </a:r>
            <a:r>
              <a:rPr lang="ko-KR" altLang="en-US" sz="1800" dirty="0"/>
              <a:t>코드의 완성도 </a:t>
            </a:r>
            <a:r>
              <a:rPr lang="en-US" altLang="ko-KR" sz="1800" dirty="0"/>
              <a:t>(30%), </a:t>
            </a:r>
            <a:r>
              <a:rPr lang="ko-KR" altLang="en-US" sz="1800" dirty="0"/>
              <a:t>보고서 </a:t>
            </a:r>
            <a:r>
              <a:rPr lang="en-US" altLang="ko-KR" sz="1800" dirty="0"/>
              <a:t>(20%,  5</a:t>
            </a:r>
            <a:r>
              <a:rPr lang="ko-KR" altLang="en-US" sz="1800" dirty="0"/>
              <a:t>페이지 이내</a:t>
            </a:r>
            <a:r>
              <a:rPr lang="en-US" altLang="ko-KR" sz="1800" dirty="0"/>
              <a:t>), </a:t>
            </a:r>
            <a:r>
              <a:rPr lang="ko-KR" altLang="en-US" sz="1800" dirty="0"/>
              <a:t>팀원평가 </a:t>
            </a:r>
            <a:r>
              <a:rPr lang="en-US" altLang="ko-KR" sz="1800" dirty="0"/>
              <a:t>(10%)</a:t>
            </a:r>
          </a:p>
          <a:p>
            <a:r>
              <a:rPr lang="ko-KR" altLang="en-US" sz="2000" dirty="0"/>
              <a:t>제출 </a:t>
            </a:r>
            <a:r>
              <a:rPr lang="en-US" altLang="ko-KR" sz="2000" dirty="0"/>
              <a:t>(12</a:t>
            </a:r>
            <a:r>
              <a:rPr lang="ko-KR" altLang="en-US" sz="2000" dirty="0"/>
              <a:t>월 </a:t>
            </a:r>
            <a:r>
              <a:rPr lang="en-US" altLang="ko-KR" sz="2000" dirty="0"/>
              <a:t>23</a:t>
            </a:r>
            <a:r>
              <a:rPr lang="ko-KR" altLang="en-US" sz="2000" dirty="0"/>
              <a:t>일 오전 </a:t>
            </a:r>
            <a:r>
              <a:rPr lang="en-US" altLang="ko-KR" sz="2000" dirty="0"/>
              <a:t>9</a:t>
            </a:r>
            <a:r>
              <a:rPr lang="ko-KR" altLang="en-US" sz="2000" dirty="0"/>
              <a:t>시</a:t>
            </a:r>
            <a:r>
              <a:rPr lang="en-US" altLang="ko-KR" sz="2000" dirty="0"/>
              <a:t>): sseMatch.cpp, </a:t>
            </a:r>
            <a:r>
              <a:rPr lang="ko-KR" altLang="en-US" sz="2000" dirty="0"/>
              <a:t>보고서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BA91-1252-43DA-B071-521E81EC9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89321-2383-4885-B847-A79CB95724BA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25C604-18E1-1CE4-AAAE-B9A332B0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2804376" cy="220095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56F2FB-5D91-8BD5-2356-29C038A358F4}"/>
              </a:ext>
            </a:extLst>
          </p:cNvPr>
          <p:cNvCxnSpPr>
            <a:cxnSpLocks/>
          </p:cNvCxnSpPr>
          <p:nvPr/>
        </p:nvCxnSpPr>
        <p:spPr>
          <a:xfrm flipV="1">
            <a:off x="2699792" y="1772816"/>
            <a:ext cx="2253208" cy="9314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753696-0503-5A53-57CD-AD66704A6A5B}"/>
              </a:ext>
            </a:extLst>
          </p:cNvPr>
          <p:cNvCxnSpPr>
            <a:cxnSpLocks/>
          </p:cNvCxnSpPr>
          <p:nvPr/>
        </p:nvCxnSpPr>
        <p:spPr>
          <a:xfrm>
            <a:off x="2699792" y="2852936"/>
            <a:ext cx="2253208" cy="1091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6F54B4A-3A79-FED0-5872-3AA1D773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871" y="1754346"/>
            <a:ext cx="2752399" cy="21996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ADEBF6-639F-9F53-7544-F854DDEF728B}"/>
              </a:ext>
            </a:extLst>
          </p:cNvPr>
          <p:cNvSpPr/>
          <p:nvPr/>
        </p:nvSpPr>
        <p:spPr>
          <a:xfrm>
            <a:off x="2555776" y="2708920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0C7C54-4F56-CEB8-ACCF-8F8118AC443D}"/>
              </a:ext>
            </a:extLst>
          </p:cNvPr>
          <p:cNvSpPr/>
          <p:nvPr/>
        </p:nvSpPr>
        <p:spPr>
          <a:xfrm>
            <a:off x="4953000" y="1745112"/>
            <a:ext cx="2804375" cy="219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8EEF-497C-4289-B267-939315EB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- SSD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0B0B-4B88-4E8D-8EC1-B8C27DFC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SSD : Sum of Squared Difference</a:t>
            </a:r>
          </a:p>
          <a:p>
            <a:r>
              <a:rPr lang="en-US" altLang="ko-KR" sz="2000" dirty="0"/>
              <a:t>Subtract all pixel values ​​of a patch(15x15)  from the whole image(512x512)</a:t>
            </a:r>
          </a:p>
          <a:p>
            <a:r>
              <a:rPr lang="en-US" altLang="ko-KR" sz="2000" dirty="0"/>
              <a:t>Square the values ​​and then add them.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 not improve performance by modifying the algorithm.</a:t>
            </a:r>
          </a:p>
          <a:p>
            <a:r>
              <a:rPr lang="en-US" altLang="ko-KR" sz="2000" dirty="0"/>
              <a:t>Operation must be performed on every pixel in the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BA91-1252-43DA-B071-521E81EC9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89321-2383-4885-B847-A79CB95724BA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96F38-0158-5282-89C3-A012277F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97" y="2646265"/>
            <a:ext cx="4367806" cy="7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1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8EEF-497C-4289-B267-939315EB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Environment Setting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0B0B-4B88-4E8D-8EC1-B8C27DFC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Visual Studio Community 2019 </a:t>
            </a:r>
          </a:p>
          <a:p>
            <a:pPr lvl="1"/>
            <a:r>
              <a:rPr lang="en-US" altLang="ko-KR" sz="1600" dirty="0">
                <a:hlinkClick r:id="rId2"/>
              </a:rPr>
              <a:t>https://docs.Microsoft.com/ko-kr/visualstudio/releases/2019/release-notes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Intel </a:t>
            </a:r>
            <a:r>
              <a:rPr lang="en-US" altLang="ko-KR" sz="2000" dirty="0" err="1"/>
              <a:t>oneAPI</a:t>
            </a:r>
            <a:r>
              <a:rPr lang="en-US" altLang="ko-KR" sz="2000" dirty="0"/>
              <a:t> Base Toolkit</a:t>
            </a:r>
          </a:p>
          <a:p>
            <a:pPr lvl="1"/>
            <a:r>
              <a:rPr lang="en-US" altLang="ko-KR" sz="1600" dirty="0">
                <a:hlinkClick r:id="rId3"/>
              </a:rPr>
              <a:t>https://www.intel.com/content/www/us/en/developer/tools/oneapi/base-toolkit-download.html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BA91-1252-43DA-B071-521E81EC9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89321-2383-4885-B847-A79CB95724BA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40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8EEF-497C-4289-B267-939315EB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Environment Setting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0B0B-4B88-4E8D-8EC1-B8C27DFC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Visual Studio compiler setting</a:t>
            </a:r>
          </a:p>
          <a:p>
            <a:pPr lvl="1"/>
            <a:r>
              <a:rPr lang="ko-KR" altLang="en-US" sz="1600" dirty="0"/>
              <a:t>프로젝트 </a:t>
            </a:r>
            <a:r>
              <a:rPr lang="en-US" altLang="ko-KR" sz="1600" dirty="0"/>
              <a:t>-&gt; </a:t>
            </a:r>
            <a:r>
              <a:rPr lang="ko-KR" altLang="en-US" sz="1600" dirty="0"/>
              <a:t>속성 </a:t>
            </a:r>
            <a:r>
              <a:rPr lang="en-US" altLang="ko-KR" sz="1600" dirty="0"/>
              <a:t>-&gt; Intel® </a:t>
            </a:r>
            <a:r>
              <a:rPr lang="en-US" altLang="ko-KR" sz="1600" dirty="0" err="1"/>
              <a:t>oneAPI</a:t>
            </a:r>
            <a:r>
              <a:rPr lang="en-US" altLang="ko-KR" sz="1600" dirty="0"/>
              <a:t> DPC++ Compiler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BA91-1252-43DA-B071-521E81EC9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89321-2383-4885-B847-A79CB95724BA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537DCC-8763-4DE7-9537-D28E33494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087250"/>
            <a:ext cx="3081711" cy="41766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3EC9D0-8774-40C6-A44F-07FF53EE8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850" y="2251267"/>
            <a:ext cx="5718466" cy="39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7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8EEF-497C-4289-B267-939315EB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Environment Setting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0B0B-4B88-4E8D-8EC1-B8C27DFC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Visual Studio compiler setting</a:t>
            </a:r>
          </a:p>
          <a:p>
            <a:pPr lvl="1"/>
            <a:r>
              <a:rPr lang="en-US" altLang="ko-KR" sz="1600" dirty="0"/>
              <a:t>Run</a:t>
            </a:r>
            <a:r>
              <a:rPr lang="ko-KR" altLang="en-US" sz="1600" dirty="0"/>
              <a:t> </a:t>
            </a:r>
            <a:r>
              <a:rPr lang="en-US" altLang="ko-KR" sz="1600" dirty="0"/>
              <a:t>project (check </a:t>
            </a:r>
            <a:r>
              <a:rPr lang="en-US" altLang="ko-KR" sz="1600" dirty="0">
                <a:solidFill>
                  <a:srgbClr val="FF0000"/>
                </a:solidFill>
              </a:rPr>
              <a:t>x64</a:t>
            </a:r>
            <a:r>
              <a:rPr lang="en-US" altLang="ko-KR" sz="1600" dirty="0"/>
              <a:t>) </a:t>
            </a:r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BA91-1252-43DA-B071-521E81EC9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89321-2383-4885-B847-A79CB95724BA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833D2F-DB37-4E23-B064-A6730C89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50659"/>
            <a:ext cx="3978858" cy="426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6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8EEF-497C-4289-B267-939315EB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0B0B-4B88-4E8D-8EC1-B8C27DFC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Compare the execution time between generic</a:t>
            </a:r>
            <a:r>
              <a:rPr lang="ko-KR" altLang="en-US" sz="2000" dirty="0"/>
              <a:t> </a:t>
            </a:r>
            <a:r>
              <a:rPr lang="en-US" altLang="ko-KR" sz="2000" dirty="0"/>
              <a:t>C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SIMD  </a:t>
            </a:r>
          </a:p>
          <a:p>
            <a:endParaRPr lang="en-US" altLang="ko-KR" sz="2000" dirty="0"/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BA91-1252-43DA-B071-521E81EC9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89321-2383-4885-B847-A79CB95724BA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C6E994-544C-1A16-75D0-664E0D21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220" y="1416790"/>
            <a:ext cx="4030200" cy="48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0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8EEF-497C-4289-B267-939315EB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0B0B-4B88-4E8D-8EC1-B8C27DFC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Optimize template matching using Intel SIMD</a:t>
            </a:r>
          </a:p>
          <a:p>
            <a:pPr lvl="1"/>
            <a:r>
              <a:rPr lang="en-US" altLang="ko-KR" sz="1600" dirty="0"/>
              <a:t>modify </a:t>
            </a:r>
            <a:r>
              <a:rPr lang="en-US" altLang="ko-KR" sz="1600" dirty="0" err="1"/>
              <a:t>matchSIMD</a:t>
            </a:r>
            <a:r>
              <a:rPr lang="en-US" altLang="ko-KR" sz="1600" dirty="0"/>
              <a:t> ()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Intel </a:t>
            </a:r>
            <a:r>
              <a:rPr lang="en-US" altLang="ko-KR" sz="2000" dirty="0" err="1"/>
              <a:t>Intrinsics</a:t>
            </a:r>
            <a:r>
              <a:rPr lang="en-US" altLang="ko-KR" sz="2000" dirty="0"/>
              <a:t> Guide</a:t>
            </a:r>
          </a:p>
          <a:p>
            <a:pPr lvl="1"/>
            <a:r>
              <a:rPr lang="en-US" altLang="ko-KR" sz="1600" dirty="0">
                <a:hlinkClick r:id="rId3"/>
              </a:rPr>
              <a:t>https://www.intel.com/content/www/us/en/docs/intrinsics-guide/index.html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BA91-1252-43DA-B071-521E81EC9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89321-2383-4885-B847-A79CB95724BA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F1EBEC-22B0-E7E3-5EE0-E5C56FFF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863546"/>
            <a:ext cx="731622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102B3-4317-4BCD-8074-8C0A8EA9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Result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D6F77E60-AAD7-4046-B79F-B5BF4399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result is same, verification is success.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Using </a:t>
            </a:r>
            <a:r>
              <a:rPr lang="en-US" altLang="ko-KR" dirty="0" err="1"/>
              <a:t>test_Match.m</a:t>
            </a:r>
            <a:endParaRPr lang="ko-KR" altLang="en-US" dirty="0"/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60DC609E-CE36-436B-96DE-82FF2599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9730" y="1484784"/>
            <a:ext cx="8284539" cy="103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2F120E-C8E7-444E-A829-257749867FDA}"/>
              </a:ext>
            </a:extLst>
          </p:cNvPr>
          <p:cNvSpPr txBox="1"/>
          <p:nvPr/>
        </p:nvSpPr>
        <p:spPr>
          <a:xfrm>
            <a:off x="3354787" y="2636912"/>
            <a:ext cx="22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&lt;Debug message&gt;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302CE-45D8-4C66-A5EA-DC9183D2F911}"/>
              </a:ext>
            </a:extLst>
          </p:cNvPr>
          <p:cNvSpPr txBox="1"/>
          <p:nvPr/>
        </p:nvSpPr>
        <p:spPr>
          <a:xfrm>
            <a:off x="1265097" y="5821666"/>
            <a:ext cx="216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&lt;input&gt;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EA82C-F55F-4977-8021-7C8B0CB4CB1F}"/>
              </a:ext>
            </a:extLst>
          </p:cNvPr>
          <p:cNvSpPr txBox="1"/>
          <p:nvPr/>
        </p:nvSpPr>
        <p:spPr>
          <a:xfrm>
            <a:off x="3851883" y="5821666"/>
            <a:ext cx="216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&lt;generic C&gt;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5DE0C-936C-44A3-B729-F611EEC8F024}"/>
              </a:ext>
            </a:extLst>
          </p:cNvPr>
          <p:cNvSpPr txBox="1"/>
          <p:nvPr/>
        </p:nvSpPr>
        <p:spPr>
          <a:xfrm>
            <a:off x="6975141" y="5823096"/>
            <a:ext cx="114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&lt;SIMD&gt;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4A5DE-944D-5020-1F61-79C2BEB35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0" y="3841666"/>
            <a:ext cx="2522847" cy="19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1A9CDC-91DC-02A0-50E0-11A5953A1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029" y="3860612"/>
            <a:ext cx="2522847" cy="19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8471D-B312-5DFE-C794-CB01FBD23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340" y="3885217"/>
            <a:ext cx="2522847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83665"/>
      </p:ext>
    </p:extLst>
  </p:cSld>
  <p:clrMapOvr>
    <a:masterClrMapping/>
  </p:clrMapOvr>
</p:sld>
</file>

<file path=ppt/theme/theme1.xml><?xml version="1.0" encoding="utf-8"?>
<a:theme xmlns:a="http://schemas.openxmlformats.org/drawingml/2006/main" name="기능성_2차_워크샵_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기능성_2차_워크샵_서식</Template>
  <TotalTime>55083</TotalTime>
  <Words>307</Words>
  <Application>Microsoft Office PowerPoint</Application>
  <PresentationFormat>화면 슬라이드 쇼(4:3)</PresentationFormat>
  <Paragraphs>74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Unicode MS</vt:lpstr>
      <vt:lpstr>HY헤드라인M</vt:lpstr>
      <vt:lpstr>굴림</vt:lpstr>
      <vt:lpstr>맑은 고딕</vt:lpstr>
      <vt:lpstr>Arial</vt:lpstr>
      <vt:lpstr>Tahoma</vt:lpstr>
      <vt:lpstr>기능성_2차_워크샵_서식</vt:lpstr>
      <vt:lpstr>Project: Template matching</vt:lpstr>
      <vt:lpstr>Algorithm - SSD</vt:lpstr>
      <vt:lpstr>Project Environment Setting</vt:lpstr>
      <vt:lpstr>Project Environment Setting</vt:lpstr>
      <vt:lpstr>Project Environment Setting</vt:lpstr>
      <vt:lpstr>Project Code</vt:lpstr>
      <vt:lpstr>Project Code</vt:lpstr>
      <vt:lpstr>Project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lustair</dc:creator>
  <cp:lastModifiedBy>김민지</cp:lastModifiedBy>
  <cp:revision>1458</cp:revision>
  <cp:lastPrinted>2019-10-29T02:14:04Z</cp:lastPrinted>
  <dcterms:created xsi:type="dcterms:W3CDTF">2011-02-09T06:46:12Z</dcterms:created>
  <dcterms:modified xsi:type="dcterms:W3CDTF">2022-12-05T06:37:27Z</dcterms:modified>
</cp:coreProperties>
</file>