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80" r:id="rId4"/>
    <p:sldId id="262" r:id="rId5"/>
    <p:sldId id="264" r:id="rId6"/>
    <p:sldId id="281" r:id="rId7"/>
    <p:sldId id="258" r:id="rId8"/>
    <p:sldId id="259" r:id="rId9"/>
    <p:sldId id="282"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2/4/2020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2/4/2020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5259" y="115911"/>
            <a:ext cx="8813041" cy="1648496"/>
          </a:xfrm>
        </p:spPr>
        <p:txBody>
          <a:bodyPr>
            <a:noAutofit/>
          </a:bodyPr>
          <a:lstStyle/>
          <a:p>
            <a:pPr algn="ctr"/>
            <a:r>
              <a:rPr lang="en-ID" sz="2400" dirty="0" err="1" smtClean="0">
                <a:cs typeface="Times New Roman" panose="02020603050405020304" pitchFamily="18" charset="0"/>
              </a:rPr>
              <a:t>Implementasi</a:t>
            </a:r>
            <a:r>
              <a:rPr lang="en-ID" sz="2400" dirty="0" smtClean="0">
                <a:cs typeface="Times New Roman" panose="02020603050405020304" pitchFamily="18" charset="0"/>
              </a:rPr>
              <a:t> </a:t>
            </a:r>
            <a:r>
              <a:rPr lang="en-ID" sz="2400" dirty="0" err="1" smtClean="0">
                <a:cs typeface="Times New Roman" panose="02020603050405020304" pitchFamily="18" charset="0"/>
              </a:rPr>
              <a:t>algoritma</a:t>
            </a:r>
            <a:r>
              <a:rPr lang="en-ID" sz="2400" dirty="0" smtClean="0">
                <a:cs typeface="Times New Roman" panose="02020603050405020304" pitchFamily="18" charset="0"/>
              </a:rPr>
              <a:t> text mining </a:t>
            </a:r>
            <a:r>
              <a:rPr lang="en-ID" sz="2400" dirty="0" err="1" smtClean="0">
                <a:cs typeface="Times New Roman" panose="02020603050405020304" pitchFamily="18" charset="0"/>
              </a:rPr>
              <a:t>dan</a:t>
            </a:r>
            <a:r>
              <a:rPr lang="en-ID" sz="2400" dirty="0" smtClean="0">
                <a:cs typeface="Times New Roman" panose="02020603050405020304" pitchFamily="18" charset="0"/>
              </a:rPr>
              <a:t> cosine similarity </a:t>
            </a:r>
            <a:r>
              <a:rPr lang="en-ID" sz="2400" dirty="0" err="1" smtClean="0">
                <a:cs typeface="Times New Roman" panose="02020603050405020304" pitchFamily="18" charset="0"/>
              </a:rPr>
              <a:t>untuk</a:t>
            </a:r>
            <a:r>
              <a:rPr lang="en-ID" sz="2400" dirty="0" smtClean="0">
                <a:cs typeface="Times New Roman" panose="02020603050405020304" pitchFamily="18" charset="0"/>
              </a:rPr>
              <a:t> </a:t>
            </a:r>
            <a:r>
              <a:rPr lang="en-ID" sz="2400" dirty="0" err="1" smtClean="0">
                <a:cs typeface="Times New Roman" panose="02020603050405020304" pitchFamily="18" charset="0"/>
              </a:rPr>
              <a:t>sarana</a:t>
            </a:r>
            <a:r>
              <a:rPr lang="en-ID" sz="2400" dirty="0" smtClean="0">
                <a:cs typeface="Times New Roman" panose="02020603050405020304" pitchFamily="18" charset="0"/>
              </a:rPr>
              <a:t> </a:t>
            </a:r>
            <a:r>
              <a:rPr lang="en-ID" sz="2400" dirty="0" err="1" smtClean="0">
                <a:cs typeface="Times New Roman" panose="02020603050405020304" pitchFamily="18" charset="0"/>
              </a:rPr>
              <a:t>aspirasi</a:t>
            </a:r>
            <a:r>
              <a:rPr lang="en-ID" sz="2400" dirty="0" smtClean="0">
                <a:cs typeface="Times New Roman" panose="02020603050405020304" pitchFamily="18" charset="0"/>
              </a:rPr>
              <a:t> </a:t>
            </a:r>
            <a:r>
              <a:rPr lang="en-ID" sz="2400" dirty="0" err="1" smtClean="0">
                <a:cs typeface="Times New Roman" panose="02020603050405020304" pitchFamily="18" charset="0"/>
              </a:rPr>
              <a:t>publik</a:t>
            </a:r>
            <a:r>
              <a:rPr lang="en-ID" sz="2400" dirty="0" smtClean="0">
                <a:cs typeface="Times New Roman" panose="02020603050405020304" pitchFamily="18" charset="0"/>
              </a:rPr>
              <a:t> </a:t>
            </a:r>
            <a:r>
              <a:rPr lang="en-ID" sz="2400" dirty="0" err="1" smtClean="0">
                <a:cs typeface="Times New Roman" panose="02020603050405020304" pitchFamily="18" charset="0"/>
              </a:rPr>
              <a:t>berbasis</a:t>
            </a:r>
            <a:r>
              <a:rPr lang="en-ID" sz="2400" dirty="0" smtClean="0">
                <a:cs typeface="Times New Roman" panose="02020603050405020304" pitchFamily="18" charset="0"/>
              </a:rPr>
              <a:t> mobile</a:t>
            </a:r>
            <a:br>
              <a:rPr lang="en-ID" sz="2400" dirty="0" smtClean="0">
                <a:cs typeface="Times New Roman" panose="02020603050405020304" pitchFamily="18" charset="0"/>
              </a:rPr>
            </a:br>
            <a:r>
              <a:rPr lang="en-ID" sz="2400" dirty="0" smtClean="0">
                <a:cs typeface="Times New Roman" panose="02020603050405020304" pitchFamily="18" charset="0"/>
              </a:rPr>
              <a:t>(</a:t>
            </a:r>
            <a:r>
              <a:rPr lang="en-ID" sz="2400" dirty="0" err="1" smtClean="0">
                <a:cs typeface="Times New Roman" panose="02020603050405020304" pitchFamily="18" charset="0"/>
              </a:rPr>
              <a:t>studi</a:t>
            </a:r>
            <a:r>
              <a:rPr lang="en-ID" sz="2400" dirty="0" smtClean="0">
                <a:cs typeface="Times New Roman" panose="02020603050405020304" pitchFamily="18" charset="0"/>
              </a:rPr>
              <a:t> </a:t>
            </a:r>
            <a:r>
              <a:rPr lang="en-ID" sz="2400" dirty="0" err="1" smtClean="0">
                <a:cs typeface="Times New Roman" panose="02020603050405020304" pitchFamily="18" charset="0"/>
              </a:rPr>
              <a:t>kasus</a:t>
            </a:r>
            <a:r>
              <a:rPr lang="en-ID" sz="2400" dirty="0" smtClean="0">
                <a:cs typeface="Times New Roman" panose="02020603050405020304" pitchFamily="18" charset="0"/>
              </a:rPr>
              <a:t> : </a:t>
            </a:r>
            <a:r>
              <a:rPr lang="en-ID" sz="2400" dirty="0" err="1" smtClean="0">
                <a:cs typeface="Times New Roman" panose="02020603050405020304" pitchFamily="18" charset="0"/>
              </a:rPr>
              <a:t>dprd</a:t>
            </a:r>
            <a:r>
              <a:rPr lang="en-ID" sz="2400" dirty="0" smtClean="0">
                <a:cs typeface="Times New Roman" panose="02020603050405020304" pitchFamily="18" charset="0"/>
              </a:rPr>
              <a:t> </a:t>
            </a:r>
            <a:r>
              <a:rPr lang="en-ID" sz="2400" dirty="0" err="1" smtClean="0">
                <a:cs typeface="Times New Roman" panose="02020603050405020304" pitchFamily="18" charset="0"/>
              </a:rPr>
              <a:t>kota</a:t>
            </a:r>
            <a:r>
              <a:rPr lang="en-ID" sz="2400" dirty="0" smtClean="0">
                <a:cs typeface="Times New Roman" panose="02020603050405020304" pitchFamily="18" charset="0"/>
              </a:rPr>
              <a:t> Makassar)</a:t>
            </a:r>
            <a:endParaRPr lang="en-US" sz="2400" dirty="0"/>
          </a:p>
        </p:txBody>
      </p:sp>
      <p:sp>
        <p:nvSpPr>
          <p:cNvPr id="5" name="Title 1"/>
          <p:cNvSpPr txBox="1">
            <a:spLocks/>
          </p:cNvSpPr>
          <p:nvPr/>
        </p:nvSpPr>
        <p:spPr>
          <a:xfrm>
            <a:off x="3675420" y="4399971"/>
            <a:ext cx="6598133" cy="174341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ID" sz="2800" dirty="0" smtClean="0"/>
              <a:t>TOMMY </a:t>
            </a:r>
            <a:r>
              <a:rPr lang="en-ID" sz="2800" dirty="0"/>
              <a:t>DARMAWANSYAH</a:t>
            </a:r>
            <a:r>
              <a:rPr lang="id-ID" sz="2800" dirty="0"/>
              <a:t>	</a:t>
            </a:r>
            <a:r>
              <a:rPr lang="en-ID" sz="2800" dirty="0"/>
              <a:t>161299</a:t>
            </a:r>
            <a:endParaRPr lang="en-US" sz="2800" dirty="0"/>
          </a:p>
          <a:p>
            <a:r>
              <a:rPr lang="en-US" sz="2800" dirty="0" smtClean="0"/>
              <a:t>IRSAN </a:t>
            </a:r>
            <a:r>
              <a:rPr lang="en-US" sz="2800" dirty="0"/>
              <a:t>MANSYUR	</a:t>
            </a:r>
            <a:r>
              <a:rPr lang="en-US" sz="2800" dirty="0" smtClean="0"/>
              <a:t>		</a:t>
            </a:r>
            <a:r>
              <a:rPr lang="en-US" sz="2800" dirty="0" smtClean="0"/>
              <a:t>161290</a:t>
            </a:r>
            <a:endParaRPr lang="en-US" sz="2800" dirty="0"/>
          </a:p>
        </p:txBody>
      </p:sp>
      <p:pic>
        <p:nvPicPr>
          <p:cNvPr id="8" name="Content Placeholder 6">
            <a:extLst>
              <a:ext uri="{FF2B5EF4-FFF2-40B4-BE49-F238E27FC236}">
                <a16:creationId xmlns:a16="http://schemas.microsoft.com/office/drawing/2014/main" xmlns="" id="{58994603-821C-4EAE-8866-4C9D32A92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7132" y="1910677"/>
            <a:ext cx="2489294" cy="2489294"/>
          </a:xfrm>
          <a:prstGeom prst="ellipse">
            <a:avLst/>
          </a:prstGeom>
          <a:ln>
            <a:noFill/>
          </a:ln>
          <a:effectLst>
            <a:softEdge rad="112500"/>
          </a:effectLst>
        </p:spPr>
      </p:pic>
      <p:sp>
        <p:nvSpPr>
          <p:cNvPr id="9" name="Title 1"/>
          <p:cNvSpPr txBox="1">
            <a:spLocks/>
          </p:cNvSpPr>
          <p:nvPr/>
        </p:nvSpPr>
        <p:spPr>
          <a:xfrm>
            <a:off x="5468549" y="4434703"/>
            <a:ext cx="1946460" cy="45489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ID" sz="2000" dirty="0" err="1" smtClean="0"/>
              <a:t>Disusun</a:t>
            </a:r>
            <a:r>
              <a:rPr lang="en-ID" sz="2000" dirty="0" smtClean="0"/>
              <a:t> </a:t>
            </a:r>
            <a:r>
              <a:rPr lang="en-ID" sz="2000" dirty="0" err="1" smtClean="0"/>
              <a:t>oleh</a:t>
            </a:r>
            <a:r>
              <a:rPr lang="en-ID" sz="2000" dirty="0" smtClean="0"/>
              <a:t> :</a:t>
            </a:r>
            <a:endParaRPr lang="en-US" sz="2000" dirty="0">
              <a:effectLst/>
            </a:endParaRPr>
          </a:p>
        </p:txBody>
      </p:sp>
    </p:spTree>
    <p:extLst>
      <p:ext uri="{BB962C8B-B14F-4D97-AF65-F5344CB8AC3E}">
        <p14:creationId xmlns:p14="http://schemas.microsoft.com/office/powerpoint/2010/main" val="295902193"/>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3403"/>
            <a:ext cx="9905998" cy="1478570"/>
          </a:xfrm>
        </p:spPr>
        <p:txBody>
          <a:bodyPr/>
          <a:lstStyle/>
          <a:p>
            <a:pPr algn="ctr"/>
            <a:r>
              <a:rPr lang="en-ID" sz="6600" dirty="0" smtClean="0"/>
              <a:t>USE CASE DIAGRAM</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7701" y="1171517"/>
            <a:ext cx="7893422" cy="57537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10575591"/>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7284" y="2541448"/>
            <a:ext cx="9905998" cy="1478570"/>
          </a:xfrm>
        </p:spPr>
        <p:txBody>
          <a:bodyPr>
            <a:normAutofit/>
          </a:bodyPr>
          <a:lstStyle/>
          <a:p>
            <a:pPr algn="ctr"/>
            <a:r>
              <a:rPr lang="en-ID" sz="6600" dirty="0" err="1" smtClean="0"/>
              <a:t>Sekian</a:t>
            </a:r>
            <a:r>
              <a:rPr lang="en-ID" sz="6600" dirty="0" smtClean="0"/>
              <a:t> </a:t>
            </a:r>
            <a:r>
              <a:rPr lang="en-ID" sz="6600" dirty="0" err="1" smtClean="0"/>
              <a:t>dan</a:t>
            </a:r>
            <a:r>
              <a:rPr lang="en-ID" sz="6600" dirty="0" smtClean="0"/>
              <a:t> </a:t>
            </a:r>
            <a:r>
              <a:rPr lang="en-ID" sz="6600" dirty="0" err="1" smtClean="0"/>
              <a:t>terimakasih</a:t>
            </a:r>
            <a:endParaRPr lang="en-US" dirty="0"/>
          </a:p>
        </p:txBody>
      </p:sp>
    </p:spTree>
    <p:extLst>
      <p:ext uri="{BB962C8B-B14F-4D97-AF65-F5344CB8AC3E}">
        <p14:creationId xmlns:p14="http://schemas.microsoft.com/office/powerpoint/2010/main" val="271459390"/>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sz="6600" dirty="0" smtClean="0"/>
              <a:t>LATAR BELAKANG</a:t>
            </a:r>
            <a:endParaRPr lang="en-US" sz="6600" dirty="0"/>
          </a:p>
        </p:txBody>
      </p:sp>
      <p:sp>
        <p:nvSpPr>
          <p:cNvPr id="3" name="Content Placeholder 2"/>
          <p:cNvSpPr>
            <a:spLocks noGrp="1"/>
          </p:cNvSpPr>
          <p:nvPr>
            <p:ph idx="1"/>
          </p:nvPr>
        </p:nvSpPr>
        <p:spPr>
          <a:xfrm>
            <a:off x="1141412" y="1792287"/>
            <a:ext cx="9905999" cy="3541714"/>
          </a:xfrm>
        </p:spPr>
        <p:txBody>
          <a:bodyPr>
            <a:noAutofit/>
          </a:bodyPr>
          <a:lstStyle/>
          <a:p>
            <a:pPr marL="0" indent="0" algn="just">
              <a:buNone/>
            </a:pPr>
            <a:r>
              <a:rPr lang="id-ID" sz="2800" dirty="0" smtClean="0"/>
              <a:t>Dewan Perwakilan Rakyat Daerah (DPRD) merupakan wakil rakyat di parlemen yang dipilih secara langsung oleh rakyat melalui pemilihan umum (pemilu) di daerah. Keberadaan DPRD di daerah sering di sebut sebagai fungsi representatif karena bertugas menyuarakan aspirasi masyarakat dan bertindak atas nama rakyat (</a:t>
            </a:r>
            <a:r>
              <a:rPr lang="id-ID" sz="2800" i="1" dirty="0" smtClean="0"/>
              <a:t>representatif government</a:t>
            </a:r>
            <a:r>
              <a:rPr lang="id-ID" sz="2800" dirty="0" smtClean="0"/>
              <a:t>) di bidang legislatif. </a:t>
            </a:r>
            <a:r>
              <a:rPr lang="id-ID" sz="2800" dirty="0"/>
              <a:t>DPRD harus melayani rakyat dan mendengarkan aspirasi rakyat dan mengajukan tingkat kehidupan rakyat dengan berpegang dengan program pembangunan pemerintah.</a:t>
            </a:r>
            <a:endParaRPr lang="en-US" sz="2800" dirty="0"/>
          </a:p>
          <a:p>
            <a:pPr marL="0" indent="0" algn="just">
              <a:buNone/>
            </a:pPr>
            <a:endParaRPr lang="en-ID" sz="2800" dirty="0" smtClean="0"/>
          </a:p>
        </p:txBody>
      </p:sp>
    </p:spTree>
    <p:extLst>
      <p:ext uri="{BB962C8B-B14F-4D97-AF65-F5344CB8AC3E}">
        <p14:creationId xmlns:p14="http://schemas.microsoft.com/office/powerpoint/2010/main" val="802000707"/>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1753" y="837546"/>
            <a:ext cx="9905999" cy="3541714"/>
          </a:xfrm>
        </p:spPr>
        <p:txBody>
          <a:bodyPr>
            <a:noAutofit/>
          </a:bodyPr>
          <a:lstStyle/>
          <a:p>
            <a:pPr marL="0" indent="0" algn="just">
              <a:buNone/>
            </a:pPr>
            <a:r>
              <a:rPr lang="en-ID" sz="2800" dirty="0" err="1"/>
              <a:t>Selama</a:t>
            </a:r>
            <a:r>
              <a:rPr lang="id-ID" sz="2800" dirty="0"/>
              <a:t> ini kebanyakan masyarakat masih sangat kesulitan dalam menyampaikan aspirasinya ke Dewan Perwakilan Rakyat Daerah (DPRD) Kota Makasar dan juga untuk mendapatkan </a:t>
            </a:r>
            <a:r>
              <a:rPr lang="id-ID" sz="2800" i="1" dirty="0"/>
              <a:t>feedback</a:t>
            </a:r>
            <a:r>
              <a:rPr lang="id-ID" sz="2800" dirty="0"/>
              <a:t> atas aspirasi yang dikirim oleh masyarakat kepada Dewan Perwakilan Rakyat Daerah(DPRD)  juga masih sangat kesulitan.</a:t>
            </a:r>
            <a:endParaRPr lang="en-US" sz="2800" dirty="0"/>
          </a:p>
        </p:txBody>
      </p:sp>
    </p:spTree>
    <p:extLst>
      <p:ext uri="{BB962C8B-B14F-4D97-AF65-F5344CB8AC3E}">
        <p14:creationId xmlns:p14="http://schemas.microsoft.com/office/powerpoint/2010/main" val="955888962"/>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sz="6600" dirty="0" err="1" smtClean="0"/>
              <a:t>Rumusan</a:t>
            </a:r>
            <a:r>
              <a:rPr lang="en-ID" sz="6600" dirty="0" smtClean="0"/>
              <a:t> </a:t>
            </a:r>
            <a:r>
              <a:rPr lang="en-ID" sz="6600" dirty="0" err="1" smtClean="0"/>
              <a:t>masalah</a:t>
            </a:r>
            <a:endParaRPr lang="en-US" sz="6600" dirty="0"/>
          </a:p>
        </p:txBody>
      </p:sp>
      <p:sp>
        <p:nvSpPr>
          <p:cNvPr id="3" name="Content Placeholder 2"/>
          <p:cNvSpPr>
            <a:spLocks noGrp="1"/>
          </p:cNvSpPr>
          <p:nvPr>
            <p:ph idx="1"/>
          </p:nvPr>
        </p:nvSpPr>
        <p:spPr>
          <a:xfrm>
            <a:off x="1141412" y="1913310"/>
            <a:ext cx="9905999" cy="3541714"/>
          </a:xfrm>
        </p:spPr>
        <p:txBody>
          <a:bodyPr>
            <a:noAutofit/>
          </a:bodyPr>
          <a:lstStyle/>
          <a:p>
            <a:pPr marL="538163" lvl="0" indent="-538163" algn="just">
              <a:buAutoNum type="arabicPeriod"/>
            </a:pPr>
            <a:r>
              <a:rPr lang="id-ID" sz="2800" dirty="0" smtClean="0"/>
              <a:t>Bagaimana </a:t>
            </a:r>
            <a:r>
              <a:rPr lang="id-ID" sz="2800" dirty="0"/>
              <a:t>mengolah data aspirasi masyarakat agar di kategorikan berdasarkan komisi</a:t>
            </a:r>
            <a:r>
              <a:rPr lang="en-ID" sz="2800" dirty="0"/>
              <a:t> yang </a:t>
            </a:r>
            <a:r>
              <a:rPr lang="en-ID" sz="2800" dirty="0" err="1"/>
              <a:t>berbasis</a:t>
            </a:r>
            <a:r>
              <a:rPr lang="en-ID" sz="2800" dirty="0"/>
              <a:t> </a:t>
            </a:r>
            <a:r>
              <a:rPr lang="en-ID" sz="2800" i="1" dirty="0"/>
              <a:t>mobile</a:t>
            </a:r>
            <a:r>
              <a:rPr lang="id-ID" sz="2800" dirty="0" smtClean="0"/>
              <a:t>?</a:t>
            </a:r>
            <a:endParaRPr lang="en-US" sz="2800" dirty="0"/>
          </a:p>
          <a:p>
            <a:pPr marL="538163" lvl="0" indent="-538163" algn="just">
              <a:buAutoNum type="arabicPeriod"/>
            </a:pPr>
            <a:r>
              <a:rPr lang="id-ID" sz="2800" dirty="0" smtClean="0"/>
              <a:t>Bagaimana </a:t>
            </a:r>
            <a:r>
              <a:rPr lang="id-ID" sz="2800" dirty="0"/>
              <a:t>data aspirasi masyarakat mendapatkan </a:t>
            </a:r>
            <a:r>
              <a:rPr lang="id-ID" sz="2800" i="1" dirty="0"/>
              <a:t>feedback</a:t>
            </a:r>
            <a:r>
              <a:rPr lang="id-ID" sz="2800" dirty="0"/>
              <a:t> dari Dewan Perwakilan Rakyat Daerah (DPRD) atas aspirasi yang </a:t>
            </a:r>
            <a:r>
              <a:rPr lang="id-ID" sz="2800" dirty="0" smtClean="0"/>
              <a:t>dikirimnya?</a:t>
            </a:r>
            <a:endParaRPr lang="en-US" sz="2800" dirty="0"/>
          </a:p>
          <a:p>
            <a:pPr marL="538163" lvl="0" indent="-538163" algn="just">
              <a:buAutoNum type="arabicPeriod"/>
            </a:pPr>
            <a:r>
              <a:rPr lang="en-ID" sz="2800" dirty="0" err="1" smtClean="0"/>
              <a:t>Bagaimana</a:t>
            </a:r>
            <a:r>
              <a:rPr lang="en-ID" sz="2800" dirty="0" smtClean="0"/>
              <a:t> </a:t>
            </a:r>
            <a:r>
              <a:rPr lang="en-ID" sz="2800" dirty="0" err="1"/>
              <a:t>menerapkan</a:t>
            </a:r>
            <a:r>
              <a:rPr lang="en-ID" sz="2800" dirty="0"/>
              <a:t> </a:t>
            </a:r>
            <a:r>
              <a:rPr lang="en-ID" sz="2800" dirty="0" err="1"/>
              <a:t>algoritma</a:t>
            </a:r>
            <a:r>
              <a:rPr lang="en-ID" sz="2800" dirty="0"/>
              <a:t> </a:t>
            </a:r>
            <a:r>
              <a:rPr lang="en-ID" sz="2800" i="1" dirty="0"/>
              <a:t>text mining</a:t>
            </a:r>
            <a:r>
              <a:rPr lang="en-ID" sz="2800" dirty="0"/>
              <a:t> </a:t>
            </a:r>
            <a:r>
              <a:rPr lang="en-ID" sz="2800" dirty="0" err="1"/>
              <a:t>dan</a:t>
            </a:r>
            <a:r>
              <a:rPr lang="en-ID" sz="2800" dirty="0"/>
              <a:t> </a:t>
            </a:r>
            <a:r>
              <a:rPr lang="en-ID" sz="2800" i="1" dirty="0"/>
              <a:t>cosine similarity</a:t>
            </a:r>
            <a:r>
              <a:rPr lang="en-ID" sz="2800" dirty="0"/>
              <a:t> </a:t>
            </a:r>
            <a:r>
              <a:rPr lang="en-ID" sz="2800" dirty="0" err="1"/>
              <a:t>untuk</a:t>
            </a:r>
            <a:r>
              <a:rPr lang="en-ID" sz="2800" dirty="0"/>
              <a:t> </a:t>
            </a:r>
            <a:r>
              <a:rPr lang="en-US" sz="2800" dirty="0" err="1"/>
              <a:t>mengukur</a:t>
            </a:r>
            <a:r>
              <a:rPr lang="en-US" sz="2800" dirty="0"/>
              <a:t> </a:t>
            </a:r>
            <a:r>
              <a:rPr lang="en-US" sz="2800" dirty="0" err="1"/>
              <a:t>kemiripan</a:t>
            </a:r>
            <a:r>
              <a:rPr lang="en-US" sz="2800" dirty="0"/>
              <a:t> </a:t>
            </a:r>
            <a:r>
              <a:rPr lang="en-US" sz="2800" dirty="0" err="1"/>
              <a:t>fungsional</a:t>
            </a:r>
            <a:r>
              <a:rPr lang="en-US" sz="2800" dirty="0"/>
              <a:t> </a:t>
            </a:r>
            <a:r>
              <a:rPr lang="en-US" sz="2800" dirty="0" err="1"/>
              <a:t>setiap</a:t>
            </a:r>
            <a:r>
              <a:rPr lang="en-US" sz="2800" dirty="0"/>
              <a:t> </a:t>
            </a:r>
            <a:r>
              <a:rPr lang="en-US" sz="2800" dirty="0" err="1"/>
              <a:t>komisi</a:t>
            </a:r>
            <a:r>
              <a:rPr lang="en-US" sz="2800" dirty="0"/>
              <a:t> </a:t>
            </a:r>
            <a:r>
              <a:rPr lang="en-US" sz="2800" dirty="0" err="1"/>
              <a:t>dengan</a:t>
            </a:r>
            <a:r>
              <a:rPr lang="en-US" sz="2800" dirty="0"/>
              <a:t> </a:t>
            </a:r>
            <a:r>
              <a:rPr lang="en-US" sz="2800" dirty="0" err="1"/>
              <a:t>aspirasi</a:t>
            </a:r>
            <a:r>
              <a:rPr lang="en-US" sz="2800" dirty="0"/>
              <a:t> yang </a:t>
            </a:r>
            <a:r>
              <a:rPr lang="en-US" sz="2800" dirty="0" err="1"/>
              <a:t>di</a:t>
            </a:r>
            <a:r>
              <a:rPr lang="en-US" sz="2800" i="1" dirty="0" err="1"/>
              <a:t>input</a:t>
            </a:r>
            <a:r>
              <a:rPr lang="en-US" sz="2800" dirty="0"/>
              <a:t> </a:t>
            </a:r>
            <a:r>
              <a:rPr lang="en-US" sz="2800" dirty="0" err="1"/>
              <a:t>oleh</a:t>
            </a:r>
            <a:r>
              <a:rPr lang="en-US" sz="2800" dirty="0"/>
              <a:t> </a:t>
            </a:r>
            <a:r>
              <a:rPr lang="en-US" sz="2800" dirty="0" err="1"/>
              <a:t>masyarakat</a:t>
            </a:r>
            <a:r>
              <a:rPr lang="en-ID" sz="2800" dirty="0"/>
              <a:t> ?</a:t>
            </a:r>
            <a:endParaRPr lang="en-US" sz="2800" dirty="0"/>
          </a:p>
          <a:p>
            <a:pPr marL="0" lvl="0" indent="0" algn="just">
              <a:buNone/>
            </a:pPr>
            <a:endParaRPr lang="en-US" sz="2800" dirty="0"/>
          </a:p>
        </p:txBody>
      </p:sp>
    </p:spTree>
    <p:extLst>
      <p:ext uri="{BB962C8B-B14F-4D97-AF65-F5344CB8AC3E}">
        <p14:creationId xmlns:p14="http://schemas.microsoft.com/office/powerpoint/2010/main" val="2543547698"/>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sz="6600" dirty="0" err="1" smtClean="0"/>
              <a:t>Batasan</a:t>
            </a:r>
            <a:r>
              <a:rPr lang="en-ID" sz="6600" dirty="0" smtClean="0"/>
              <a:t> </a:t>
            </a:r>
            <a:r>
              <a:rPr lang="en-ID" sz="6600" dirty="0" err="1" smtClean="0"/>
              <a:t>masalah</a:t>
            </a:r>
            <a:endParaRPr lang="en-US" sz="6600" dirty="0"/>
          </a:p>
        </p:txBody>
      </p:sp>
      <p:sp>
        <p:nvSpPr>
          <p:cNvPr id="3" name="Content Placeholder 2"/>
          <p:cNvSpPr>
            <a:spLocks noGrp="1"/>
          </p:cNvSpPr>
          <p:nvPr>
            <p:ph idx="1"/>
          </p:nvPr>
        </p:nvSpPr>
        <p:spPr/>
        <p:txBody>
          <a:bodyPr>
            <a:noAutofit/>
          </a:bodyPr>
          <a:lstStyle/>
          <a:p>
            <a:pPr marL="457200" lvl="0" indent="-457200" algn="just">
              <a:buFont typeface="+mj-lt"/>
              <a:buAutoNum type="arabicPeriod"/>
            </a:pPr>
            <a:r>
              <a:rPr lang="en-ID" dirty="0" err="1" smtClean="0"/>
              <a:t>Menggunakan</a:t>
            </a:r>
            <a:r>
              <a:rPr lang="en-ID" dirty="0" smtClean="0"/>
              <a:t> </a:t>
            </a:r>
            <a:r>
              <a:rPr lang="en-ID" dirty="0" err="1"/>
              <a:t>algoritma</a:t>
            </a:r>
            <a:r>
              <a:rPr lang="en-ID" dirty="0"/>
              <a:t> </a:t>
            </a:r>
            <a:r>
              <a:rPr lang="en-ID" i="1" dirty="0"/>
              <a:t>Text Mining</a:t>
            </a:r>
            <a:r>
              <a:rPr lang="en-ID" dirty="0"/>
              <a:t> </a:t>
            </a:r>
            <a:r>
              <a:rPr lang="en-ID" dirty="0" err="1"/>
              <a:t>dan</a:t>
            </a:r>
            <a:r>
              <a:rPr lang="en-ID" dirty="0"/>
              <a:t> </a:t>
            </a:r>
            <a:r>
              <a:rPr lang="en-ID" i="1" dirty="0"/>
              <a:t>Cosine Similarity</a:t>
            </a:r>
            <a:r>
              <a:rPr lang="en-ID" dirty="0"/>
              <a:t> </a:t>
            </a:r>
            <a:r>
              <a:rPr lang="en-ID" dirty="0" err="1"/>
              <a:t>dalam</a:t>
            </a:r>
            <a:r>
              <a:rPr lang="en-ID" dirty="0"/>
              <a:t> proses </a:t>
            </a:r>
            <a:r>
              <a:rPr lang="en-ID" dirty="0" err="1"/>
              <a:t>pengklasifikasian</a:t>
            </a:r>
            <a:r>
              <a:rPr lang="en-ID" dirty="0"/>
              <a:t> </a:t>
            </a:r>
            <a:r>
              <a:rPr lang="en-ID" dirty="0" err="1"/>
              <a:t>aspirasi</a:t>
            </a:r>
            <a:r>
              <a:rPr lang="en-ID" dirty="0"/>
              <a:t> </a:t>
            </a:r>
            <a:r>
              <a:rPr lang="en-ID" dirty="0" err="1" smtClean="0"/>
              <a:t>publik</a:t>
            </a:r>
            <a:r>
              <a:rPr lang="en-ID" dirty="0" smtClean="0"/>
              <a:t>.</a:t>
            </a:r>
            <a:endParaRPr lang="en-US" dirty="0"/>
          </a:p>
          <a:p>
            <a:pPr marL="457200" lvl="0" indent="-457200" algn="just">
              <a:buFont typeface="+mj-lt"/>
              <a:buAutoNum type="arabicPeriod"/>
            </a:pPr>
            <a:r>
              <a:rPr lang="en-US" dirty="0" err="1" smtClean="0"/>
              <a:t>Aspirasi</a:t>
            </a:r>
            <a:r>
              <a:rPr lang="en-US" dirty="0" smtClean="0"/>
              <a:t> </a:t>
            </a:r>
            <a:r>
              <a:rPr lang="en-US" dirty="0" err="1"/>
              <a:t>tersalurkan</a:t>
            </a:r>
            <a:r>
              <a:rPr lang="en-US" dirty="0"/>
              <a:t> </a:t>
            </a:r>
            <a:r>
              <a:rPr lang="en-US" dirty="0" err="1"/>
              <a:t>ke</a:t>
            </a:r>
            <a:r>
              <a:rPr lang="en-US" dirty="0"/>
              <a:t> 4 </a:t>
            </a:r>
            <a:r>
              <a:rPr lang="en-US" dirty="0" err="1"/>
              <a:t>komisi</a:t>
            </a:r>
            <a:r>
              <a:rPr lang="en-US" dirty="0"/>
              <a:t> </a:t>
            </a:r>
            <a:r>
              <a:rPr lang="en-US" dirty="0" err="1"/>
              <a:t>yaitu</a:t>
            </a:r>
            <a:r>
              <a:rPr lang="en-US" dirty="0"/>
              <a:t> </a:t>
            </a:r>
            <a:r>
              <a:rPr lang="en-US" dirty="0" err="1"/>
              <a:t>komisi</a:t>
            </a:r>
            <a:r>
              <a:rPr lang="en-US" dirty="0"/>
              <a:t> A, </a:t>
            </a:r>
            <a:r>
              <a:rPr lang="en-US" dirty="0" err="1"/>
              <a:t>komisi</a:t>
            </a:r>
            <a:r>
              <a:rPr lang="en-US" dirty="0"/>
              <a:t> B, </a:t>
            </a:r>
            <a:r>
              <a:rPr lang="en-US" dirty="0" err="1"/>
              <a:t>komisi</a:t>
            </a:r>
            <a:r>
              <a:rPr lang="en-US" dirty="0"/>
              <a:t> C, </a:t>
            </a:r>
            <a:r>
              <a:rPr lang="en-US" dirty="0" err="1"/>
              <a:t>dan</a:t>
            </a:r>
            <a:r>
              <a:rPr lang="en-US" dirty="0"/>
              <a:t> </a:t>
            </a:r>
            <a:r>
              <a:rPr lang="en-US" dirty="0" err="1"/>
              <a:t>komisi</a:t>
            </a:r>
            <a:r>
              <a:rPr lang="en-US" dirty="0"/>
              <a:t> </a:t>
            </a:r>
            <a:r>
              <a:rPr lang="en-US" dirty="0" smtClean="0"/>
              <a:t>D.</a:t>
            </a:r>
          </a:p>
          <a:p>
            <a:pPr marL="457200" lvl="0" indent="-457200" algn="just">
              <a:buFont typeface="+mj-lt"/>
              <a:buAutoNum type="arabicPeriod"/>
            </a:pPr>
            <a:r>
              <a:rPr lang="id-ID" dirty="0" smtClean="0"/>
              <a:t>Proses </a:t>
            </a:r>
            <a:r>
              <a:rPr lang="id-ID" dirty="0"/>
              <a:t>pengolahan data aspirasi masyarakat di akses secara langsung melalui perangkat mobile.</a:t>
            </a:r>
            <a:endParaRPr lang="en-US" dirty="0"/>
          </a:p>
          <a:p>
            <a:pPr marL="0" indent="0" algn="just">
              <a:buNone/>
            </a:pPr>
            <a:endParaRPr lang="en-US" dirty="0">
              <a:latin typeface="+mj-lt"/>
              <a:cs typeface="Times New Roman" panose="02020603050405020304" pitchFamily="18" charset="0"/>
            </a:endParaRPr>
          </a:p>
        </p:txBody>
      </p:sp>
    </p:spTree>
    <p:extLst>
      <p:ext uri="{BB962C8B-B14F-4D97-AF65-F5344CB8AC3E}">
        <p14:creationId xmlns:p14="http://schemas.microsoft.com/office/powerpoint/2010/main" val="3145481350"/>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sz="6600" dirty="0" err="1" smtClean="0"/>
              <a:t>Tujuan</a:t>
            </a:r>
            <a:r>
              <a:rPr lang="en-ID" sz="6600" dirty="0" smtClean="0"/>
              <a:t> </a:t>
            </a:r>
            <a:r>
              <a:rPr lang="en-ID" sz="6600" dirty="0" err="1" smtClean="0"/>
              <a:t>penelitan</a:t>
            </a:r>
            <a:endParaRPr lang="en-US" sz="6600" dirty="0"/>
          </a:p>
        </p:txBody>
      </p:sp>
      <p:sp>
        <p:nvSpPr>
          <p:cNvPr id="3" name="Content Placeholder 2"/>
          <p:cNvSpPr>
            <a:spLocks noGrp="1"/>
          </p:cNvSpPr>
          <p:nvPr>
            <p:ph idx="1"/>
          </p:nvPr>
        </p:nvSpPr>
        <p:spPr/>
        <p:txBody>
          <a:bodyPr>
            <a:noAutofit/>
          </a:bodyPr>
          <a:lstStyle/>
          <a:p>
            <a:pPr marL="457200" lvl="0" indent="-457200" algn="just">
              <a:buFont typeface="+mj-lt"/>
              <a:buAutoNum type="arabicPeriod"/>
            </a:pPr>
            <a:r>
              <a:rPr lang="en-US" dirty="0" err="1"/>
              <a:t>Untuk</a:t>
            </a:r>
            <a:r>
              <a:rPr lang="en-US" dirty="0"/>
              <a:t> </a:t>
            </a:r>
            <a:r>
              <a:rPr lang="en-US" dirty="0" err="1"/>
              <a:t>membangun</a:t>
            </a:r>
            <a:r>
              <a:rPr lang="en-US" dirty="0"/>
              <a:t> </a:t>
            </a:r>
            <a:r>
              <a:rPr lang="en-US" dirty="0" err="1"/>
              <a:t>aplikasi</a:t>
            </a:r>
            <a:r>
              <a:rPr lang="id-ID" dirty="0"/>
              <a:t> yang dapat menampung aspirasi masyarakat kemudian dapat </a:t>
            </a:r>
            <a:r>
              <a:rPr lang="en-ID" dirty="0" err="1"/>
              <a:t>mengklasifikasinya</a:t>
            </a:r>
            <a:r>
              <a:rPr lang="en-ID" dirty="0"/>
              <a:t> </a:t>
            </a:r>
            <a:r>
              <a:rPr lang="en-ID" dirty="0" err="1"/>
              <a:t>dan</a:t>
            </a:r>
            <a:r>
              <a:rPr lang="id-ID" dirty="0"/>
              <a:t> meneruskan kebagian komisi </a:t>
            </a:r>
            <a:r>
              <a:rPr lang="en-ID" dirty="0"/>
              <a:t>yang </a:t>
            </a:r>
            <a:r>
              <a:rPr lang="id-ID" dirty="0"/>
              <a:t>tepat berbasis </a:t>
            </a:r>
            <a:r>
              <a:rPr lang="id-ID" i="1" dirty="0" smtClean="0"/>
              <a:t>mobile.</a:t>
            </a:r>
            <a:endParaRPr lang="en-US" dirty="0"/>
          </a:p>
          <a:p>
            <a:pPr marL="457200" lvl="0" indent="-457200" algn="just">
              <a:buFont typeface="+mj-lt"/>
              <a:buAutoNum type="arabicPeriod"/>
            </a:pPr>
            <a:r>
              <a:rPr lang="en-ID" dirty="0" err="1" smtClean="0"/>
              <a:t>Untuk</a:t>
            </a:r>
            <a:r>
              <a:rPr lang="en-ID" dirty="0" smtClean="0"/>
              <a:t> </a:t>
            </a:r>
            <a:r>
              <a:rPr lang="en-ID" dirty="0" err="1"/>
              <a:t>menyediakan</a:t>
            </a:r>
            <a:r>
              <a:rPr lang="en-ID" dirty="0"/>
              <a:t> </a:t>
            </a:r>
            <a:r>
              <a:rPr lang="id-ID" dirty="0"/>
              <a:t>sistem yang dapat digunakan oleh DPRD dalam memberikan </a:t>
            </a:r>
            <a:r>
              <a:rPr lang="id-ID" i="1" dirty="0"/>
              <a:t>feedback</a:t>
            </a:r>
            <a:r>
              <a:rPr lang="id-ID" dirty="0"/>
              <a:t> terhadap aspirasi masyarakat</a:t>
            </a:r>
            <a:r>
              <a:rPr lang="en-ID" dirty="0" smtClean="0"/>
              <a:t>.</a:t>
            </a:r>
            <a:endParaRPr lang="en-US" dirty="0"/>
          </a:p>
          <a:p>
            <a:pPr marL="457200" lvl="0" indent="-457200" algn="just">
              <a:buFont typeface="+mj-lt"/>
              <a:buAutoNum type="arabicPeriod"/>
            </a:pPr>
            <a:r>
              <a:rPr lang="en-ID" dirty="0" err="1" smtClean="0"/>
              <a:t>Untuk</a:t>
            </a:r>
            <a:r>
              <a:rPr lang="en-ID" dirty="0" smtClean="0"/>
              <a:t> </a:t>
            </a:r>
            <a:r>
              <a:rPr lang="en-ID" dirty="0" err="1"/>
              <a:t>mengukur</a:t>
            </a:r>
            <a:r>
              <a:rPr lang="en-ID" dirty="0"/>
              <a:t> </a:t>
            </a:r>
            <a:r>
              <a:rPr lang="en-ID" dirty="0" err="1"/>
              <a:t>kemiripan</a:t>
            </a:r>
            <a:r>
              <a:rPr lang="en-ID" dirty="0"/>
              <a:t> </a:t>
            </a:r>
            <a:r>
              <a:rPr lang="en-ID" dirty="0" err="1"/>
              <a:t>fungsional</a:t>
            </a:r>
            <a:r>
              <a:rPr lang="en-ID" dirty="0"/>
              <a:t> </a:t>
            </a:r>
            <a:r>
              <a:rPr lang="en-ID" dirty="0" err="1"/>
              <a:t>setiap</a:t>
            </a:r>
            <a:r>
              <a:rPr lang="en-ID" dirty="0"/>
              <a:t> </a:t>
            </a:r>
            <a:r>
              <a:rPr lang="en-ID" dirty="0" err="1"/>
              <a:t>komisi</a:t>
            </a:r>
            <a:r>
              <a:rPr lang="en-ID" dirty="0"/>
              <a:t> </a:t>
            </a:r>
            <a:r>
              <a:rPr lang="en-ID" dirty="0" err="1"/>
              <a:t>dengan</a:t>
            </a:r>
            <a:r>
              <a:rPr lang="en-ID" dirty="0"/>
              <a:t> </a:t>
            </a:r>
            <a:r>
              <a:rPr lang="en-ID" dirty="0" err="1"/>
              <a:t>aspirasi</a:t>
            </a:r>
            <a:r>
              <a:rPr lang="en-ID" dirty="0"/>
              <a:t> yang di </a:t>
            </a:r>
            <a:r>
              <a:rPr lang="en-ID" i="1" dirty="0"/>
              <a:t>input</a:t>
            </a:r>
            <a:r>
              <a:rPr lang="en-ID" dirty="0"/>
              <a:t> </a:t>
            </a:r>
            <a:r>
              <a:rPr lang="en-ID" dirty="0" err="1"/>
              <a:t>oleh</a:t>
            </a:r>
            <a:r>
              <a:rPr lang="en-ID" dirty="0"/>
              <a:t> </a:t>
            </a:r>
            <a:r>
              <a:rPr lang="en-ID" dirty="0" err="1"/>
              <a:t>masyarakat</a:t>
            </a:r>
            <a:r>
              <a:rPr lang="en-ID" dirty="0"/>
              <a:t>.</a:t>
            </a:r>
            <a:endParaRPr lang="en-US" dirty="0"/>
          </a:p>
          <a:p>
            <a:pPr marL="0" indent="0" algn="just">
              <a:buNone/>
            </a:pPr>
            <a:endParaRPr lang="en-US" dirty="0">
              <a:latin typeface="+mj-lt"/>
              <a:cs typeface="Times New Roman" panose="02020603050405020304" pitchFamily="18" charset="0"/>
            </a:endParaRPr>
          </a:p>
        </p:txBody>
      </p:sp>
    </p:spTree>
    <p:extLst>
      <p:ext uri="{BB962C8B-B14F-4D97-AF65-F5344CB8AC3E}">
        <p14:creationId xmlns:p14="http://schemas.microsoft.com/office/powerpoint/2010/main" val="3984295579"/>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61320"/>
            <a:ext cx="8863199" cy="853164"/>
          </a:xfrm>
        </p:spPr>
        <p:txBody>
          <a:bodyPr>
            <a:normAutofit fontScale="90000"/>
          </a:bodyPr>
          <a:lstStyle/>
          <a:p>
            <a:r>
              <a:rPr lang="en-ID" sz="6600" dirty="0" err="1" smtClean="0"/>
              <a:t>Tinjauan</a:t>
            </a:r>
            <a:r>
              <a:rPr lang="en-ID" sz="6600" dirty="0" smtClean="0"/>
              <a:t> </a:t>
            </a:r>
            <a:r>
              <a:rPr lang="en-ID" sz="6600" dirty="0" err="1" smtClean="0"/>
              <a:t>pustaka</a:t>
            </a:r>
            <a:endParaRPr lang="en-US" dirty="0"/>
          </a:p>
        </p:txBody>
      </p:sp>
      <p:sp>
        <p:nvSpPr>
          <p:cNvPr id="6" name="Rectangle 5"/>
          <p:cNvSpPr/>
          <p:nvPr/>
        </p:nvSpPr>
        <p:spPr>
          <a:xfrm>
            <a:off x="833719" y="1007553"/>
            <a:ext cx="10730752" cy="1197766"/>
          </a:xfrm>
          <a:prstGeom prst="rect">
            <a:avLst/>
          </a:prstGeom>
          <a:noFill/>
          <a:ln>
            <a:solidFill>
              <a:srgbClr val="002060"/>
            </a:solidFill>
          </a:ln>
        </p:spPr>
        <p:style>
          <a:lnRef idx="2">
            <a:schemeClr val="accent6"/>
          </a:lnRef>
          <a:fillRef idx="1">
            <a:schemeClr val="lt1"/>
          </a:fillRef>
          <a:effectRef idx="0">
            <a:schemeClr val="accent6"/>
          </a:effectRef>
          <a:fontRef idx="minor">
            <a:schemeClr val="dk1"/>
          </a:fontRef>
        </p:style>
        <p:txBody>
          <a:bodyPr tIns="216000" rtlCol="0" anchor="ctr"/>
          <a:lstStyle/>
          <a:p>
            <a:pPr algn="just"/>
            <a:r>
              <a:rPr lang="en-ID" dirty="0" err="1">
                <a:solidFill>
                  <a:schemeClr val="tx1"/>
                </a:solidFill>
              </a:rPr>
              <a:t>Dewan</a:t>
            </a:r>
            <a:r>
              <a:rPr lang="en-ID" dirty="0">
                <a:solidFill>
                  <a:schemeClr val="tx1"/>
                </a:solidFill>
              </a:rPr>
              <a:t> </a:t>
            </a:r>
            <a:r>
              <a:rPr lang="en-ID" dirty="0" err="1">
                <a:solidFill>
                  <a:schemeClr val="tx1"/>
                </a:solidFill>
              </a:rPr>
              <a:t>Perwakilan</a:t>
            </a:r>
            <a:r>
              <a:rPr lang="en-ID" dirty="0">
                <a:solidFill>
                  <a:schemeClr val="tx1"/>
                </a:solidFill>
              </a:rPr>
              <a:t> Rakyat Daerah (DPRD) Kota Makassar </a:t>
            </a:r>
            <a:r>
              <a:rPr lang="en-ID" dirty="0" err="1">
                <a:solidFill>
                  <a:schemeClr val="tx1"/>
                </a:solidFill>
              </a:rPr>
              <a:t>merupakan</a:t>
            </a:r>
            <a:r>
              <a:rPr lang="en-ID" dirty="0">
                <a:solidFill>
                  <a:schemeClr val="tx1"/>
                </a:solidFill>
              </a:rPr>
              <a:t> </a:t>
            </a:r>
            <a:r>
              <a:rPr lang="en-ID" dirty="0" err="1">
                <a:solidFill>
                  <a:schemeClr val="tx1"/>
                </a:solidFill>
              </a:rPr>
              <a:t>salah</a:t>
            </a:r>
            <a:r>
              <a:rPr lang="en-ID" dirty="0">
                <a:solidFill>
                  <a:schemeClr val="tx1"/>
                </a:solidFill>
              </a:rPr>
              <a:t> </a:t>
            </a:r>
            <a:r>
              <a:rPr lang="en-ID" dirty="0" err="1">
                <a:solidFill>
                  <a:schemeClr val="tx1"/>
                </a:solidFill>
              </a:rPr>
              <a:t>satu</a:t>
            </a:r>
            <a:r>
              <a:rPr lang="en-ID" dirty="0">
                <a:solidFill>
                  <a:schemeClr val="tx1"/>
                </a:solidFill>
              </a:rPr>
              <a:t> </a:t>
            </a:r>
            <a:r>
              <a:rPr lang="en-ID" dirty="0" err="1">
                <a:solidFill>
                  <a:schemeClr val="tx1"/>
                </a:solidFill>
              </a:rPr>
              <a:t>institusi</a:t>
            </a:r>
            <a:r>
              <a:rPr lang="en-ID" dirty="0">
                <a:solidFill>
                  <a:schemeClr val="tx1"/>
                </a:solidFill>
              </a:rPr>
              <a:t> </a:t>
            </a:r>
            <a:r>
              <a:rPr lang="en-ID" dirty="0" err="1">
                <a:solidFill>
                  <a:schemeClr val="tx1"/>
                </a:solidFill>
              </a:rPr>
              <a:t>pemerintahan</a:t>
            </a:r>
            <a:r>
              <a:rPr lang="en-ID" dirty="0">
                <a:solidFill>
                  <a:schemeClr val="tx1"/>
                </a:solidFill>
              </a:rPr>
              <a:t> yang </a:t>
            </a:r>
            <a:r>
              <a:rPr lang="en-ID" dirty="0" err="1">
                <a:solidFill>
                  <a:schemeClr val="tx1"/>
                </a:solidFill>
              </a:rPr>
              <a:t>berperan</a:t>
            </a:r>
            <a:r>
              <a:rPr lang="en-ID" dirty="0">
                <a:solidFill>
                  <a:schemeClr val="tx1"/>
                </a:solidFill>
              </a:rPr>
              <a:t> </a:t>
            </a:r>
            <a:r>
              <a:rPr lang="en-ID" dirty="0" err="1">
                <a:solidFill>
                  <a:schemeClr val="tx1"/>
                </a:solidFill>
              </a:rPr>
              <a:t>penting</a:t>
            </a:r>
            <a:r>
              <a:rPr lang="en-ID" dirty="0">
                <a:solidFill>
                  <a:schemeClr val="tx1"/>
                </a:solidFill>
              </a:rPr>
              <a:t> </a:t>
            </a:r>
            <a:r>
              <a:rPr lang="en-ID" dirty="0" err="1">
                <a:solidFill>
                  <a:schemeClr val="tx1"/>
                </a:solidFill>
              </a:rPr>
              <a:t>dalam</a:t>
            </a:r>
            <a:r>
              <a:rPr lang="en-ID" dirty="0">
                <a:solidFill>
                  <a:schemeClr val="tx1"/>
                </a:solidFill>
              </a:rPr>
              <a:t> </a:t>
            </a:r>
            <a:r>
              <a:rPr lang="en-ID" dirty="0" err="1">
                <a:solidFill>
                  <a:schemeClr val="tx1"/>
                </a:solidFill>
              </a:rPr>
              <a:t>lembaga</a:t>
            </a:r>
            <a:r>
              <a:rPr lang="en-ID" dirty="0">
                <a:solidFill>
                  <a:schemeClr val="tx1"/>
                </a:solidFill>
              </a:rPr>
              <a:t> </a:t>
            </a:r>
            <a:r>
              <a:rPr lang="en-ID" dirty="0" err="1">
                <a:solidFill>
                  <a:schemeClr val="tx1"/>
                </a:solidFill>
              </a:rPr>
              <a:t>legislatif</a:t>
            </a:r>
            <a:r>
              <a:rPr lang="en-ID" dirty="0">
                <a:solidFill>
                  <a:schemeClr val="tx1"/>
                </a:solidFill>
              </a:rPr>
              <a:t> yang </a:t>
            </a:r>
            <a:r>
              <a:rPr lang="en-ID" dirty="0" err="1">
                <a:solidFill>
                  <a:schemeClr val="tx1"/>
                </a:solidFill>
              </a:rPr>
              <a:t>berkedudukan</a:t>
            </a:r>
            <a:r>
              <a:rPr lang="en-ID" dirty="0">
                <a:solidFill>
                  <a:schemeClr val="tx1"/>
                </a:solidFill>
              </a:rPr>
              <a:t> di Kota Makassar.</a:t>
            </a:r>
            <a:r>
              <a:rPr lang="en-US" dirty="0">
                <a:solidFill>
                  <a:schemeClr val="tx1"/>
                </a:solidFill>
              </a:rPr>
              <a:t>DPRD di </a:t>
            </a:r>
            <a:r>
              <a:rPr lang="en-US" dirty="0" err="1">
                <a:solidFill>
                  <a:schemeClr val="tx1"/>
                </a:solidFill>
              </a:rPr>
              <a:t>daerah</a:t>
            </a:r>
            <a:r>
              <a:rPr lang="en-US" dirty="0">
                <a:solidFill>
                  <a:schemeClr val="tx1"/>
                </a:solidFill>
              </a:rPr>
              <a:t> </a:t>
            </a:r>
            <a:r>
              <a:rPr lang="en-US" dirty="0" err="1">
                <a:solidFill>
                  <a:schemeClr val="tx1"/>
                </a:solidFill>
              </a:rPr>
              <a:t>sering</a:t>
            </a:r>
            <a:r>
              <a:rPr lang="en-US" dirty="0">
                <a:solidFill>
                  <a:schemeClr val="tx1"/>
                </a:solidFill>
              </a:rPr>
              <a:t> di </a:t>
            </a:r>
            <a:r>
              <a:rPr lang="en-US" dirty="0" err="1">
                <a:solidFill>
                  <a:schemeClr val="tx1"/>
                </a:solidFill>
              </a:rPr>
              <a:t>sebut</a:t>
            </a:r>
            <a:r>
              <a:rPr lang="en-US" dirty="0">
                <a:solidFill>
                  <a:schemeClr val="tx1"/>
                </a:solidFill>
              </a:rPr>
              <a:t> </a:t>
            </a:r>
            <a:r>
              <a:rPr lang="en-US" dirty="0" err="1">
                <a:solidFill>
                  <a:schemeClr val="tx1"/>
                </a:solidFill>
              </a:rPr>
              <a:t>sebagai</a:t>
            </a:r>
            <a:r>
              <a:rPr lang="en-US" dirty="0">
                <a:solidFill>
                  <a:schemeClr val="tx1"/>
                </a:solidFill>
              </a:rPr>
              <a:t> </a:t>
            </a:r>
            <a:r>
              <a:rPr lang="en-US" dirty="0" err="1">
                <a:solidFill>
                  <a:schemeClr val="tx1"/>
                </a:solidFill>
              </a:rPr>
              <a:t>fungsi</a:t>
            </a:r>
            <a:r>
              <a:rPr lang="en-US" dirty="0">
                <a:solidFill>
                  <a:schemeClr val="tx1"/>
                </a:solidFill>
              </a:rPr>
              <a:t> </a:t>
            </a:r>
            <a:r>
              <a:rPr lang="en-US" dirty="0" err="1">
                <a:solidFill>
                  <a:schemeClr val="tx1"/>
                </a:solidFill>
              </a:rPr>
              <a:t>representatif</a:t>
            </a:r>
            <a:r>
              <a:rPr lang="en-US" dirty="0">
                <a:solidFill>
                  <a:schemeClr val="tx1"/>
                </a:solidFill>
              </a:rPr>
              <a:t> </a:t>
            </a:r>
            <a:r>
              <a:rPr lang="en-US" dirty="0" err="1">
                <a:solidFill>
                  <a:schemeClr val="tx1"/>
                </a:solidFill>
              </a:rPr>
              <a:t>karena</a:t>
            </a:r>
            <a:r>
              <a:rPr lang="en-US" dirty="0">
                <a:solidFill>
                  <a:schemeClr val="tx1"/>
                </a:solidFill>
              </a:rPr>
              <a:t> </a:t>
            </a:r>
            <a:r>
              <a:rPr lang="en-US" dirty="0" err="1">
                <a:solidFill>
                  <a:schemeClr val="tx1"/>
                </a:solidFill>
              </a:rPr>
              <a:t>bertugas</a:t>
            </a:r>
            <a:r>
              <a:rPr lang="en-US" dirty="0">
                <a:solidFill>
                  <a:schemeClr val="tx1"/>
                </a:solidFill>
              </a:rPr>
              <a:t> </a:t>
            </a:r>
            <a:r>
              <a:rPr lang="en-US" dirty="0" err="1">
                <a:solidFill>
                  <a:schemeClr val="tx1"/>
                </a:solidFill>
              </a:rPr>
              <a:t>menyuarakan</a:t>
            </a:r>
            <a:r>
              <a:rPr lang="en-US" dirty="0">
                <a:solidFill>
                  <a:schemeClr val="tx1"/>
                </a:solidFill>
              </a:rPr>
              <a:t> </a:t>
            </a:r>
            <a:r>
              <a:rPr lang="en-US" dirty="0" err="1">
                <a:solidFill>
                  <a:schemeClr val="tx1"/>
                </a:solidFill>
              </a:rPr>
              <a:t>aspirasi</a:t>
            </a:r>
            <a:r>
              <a:rPr lang="en-US" dirty="0">
                <a:solidFill>
                  <a:schemeClr val="tx1"/>
                </a:solidFill>
              </a:rPr>
              <a:t> </a:t>
            </a:r>
            <a:r>
              <a:rPr lang="en-US" dirty="0" err="1">
                <a:solidFill>
                  <a:schemeClr val="tx1"/>
                </a:solidFill>
              </a:rPr>
              <a:t>masyarakat</a:t>
            </a:r>
            <a:r>
              <a:rPr lang="en-US" dirty="0">
                <a:solidFill>
                  <a:schemeClr val="tx1"/>
                </a:solidFill>
              </a:rPr>
              <a:t> </a:t>
            </a:r>
            <a:r>
              <a:rPr lang="en-US" dirty="0" err="1">
                <a:solidFill>
                  <a:schemeClr val="tx1"/>
                </a:solidFill>
              </a:rPr>
              <a:t>dan</a:t>
            </a:r>
            <a:r>
              <a:rPr lang="en-US" dirty="0">
                <a:solidFill>
                  <a:schemeClr val="tx1"/>
                </a:solidFill>
              </a:rPr>
              <a:t> </a:t>
            </a:r>
            <a:r>
              <a:rPr lang="en-US" dirty="0" err="1">
                <a:solidFill>
                  <a:schemeClr val="tx1"/>
                </a:solidFill>
              </a:rPr>
              <a:t>bertindak</a:t>
            </a:r>
            <a:r>
              <a:rPr lang="en-US" dirty="0">
                <a:solidFill>
                  <a:schemeClr val="tx1"/>
                </a:solidFill>
              </a:rPr>
              <a:t> </a:t>
            </a:r>
            <a:r>
              <a:rPr lang="en-US" dirty="0" err="1">
                <a:solidFill>
                  <a:schemeClr val="tx1"/>
                </a:solidFill>
              </a:rPr>
              <a:t>atas</a:t>
            </a:r>
            <a:r>
              <a:rPr lang="en-US" dirty="0">
                <a:solidFill>
                  <a:schemeClr val="tx1"/>
                </a:solidFill>
              </a:rPr>
              <a:t> </a:t>
            </a:r>
            <a:r>
              <a:rPr lang="en-US" dirty="0" err="1">
                <a:solidFill>
                  <a:schemeClr val="tx1"/>
                </a:solidFill>
              </a:rPr>
              <a:t>nama</a:t>
            </a:r>
            <a:r>
              <a:rPr lang="en-US" dirty="0">
                <a:solidFill>
                  <a:schemeClr val="tx1"/>
                </a:solidFill>
              </a:rPr>
              <a:t> </a:t>
            </a:r>
            <a:r>
              <a:rPr lang="en-US" dirty="0" err="1">
                <a:solidFill>
                  <a:schemeClr val="tx1"/>
                </a:solidFill>
              </a:rPr>
              <a:t>rakyat</a:t>
            </a:r>
            <a:r>
              <a:rPr lang="en-US" dirty="0">
                <a:solidFill>
                  <a:schemeClr val="tx1"/>
                </a:solidFill>
              </a:rPr>
              <a:t> (</a:t>
            </a:r>
            <a:r>
              <a:rPr lang="en-US" i="1" dirty="0" err="1">
                <a:solidFill>
                  <a:schemeClr val="tx1"/>
                </a:solidFill>
              </a:rPr>
              <a:t>representatif</a:t>
            </a:r>
            <a:r>
              <a:rPr lang="en-US" i="1" dirty="0">
                <a:solidFill>
                  <a:schemeClr val="tx1"/>
                </a:solidFill>
              </a:rPr>
              <a:t> government</a:t>
            </a:r>
            <a:r>
              <a:rPr lang="en-US" dirty="0">
                <a:solidFill>
                  <a:schemeClr val="tx1"/>
                </a:solidFill>
              </a:rPr>
              <a:t>) di </a:t>
            </a:r>
            <a:r>
              <a:rPr lang="en-US" dirty="0" err="1">
                <a:solidFill>
                  <a:schemeClr val="tx1"/>
                </a:solidFill>
              </a:rPr>
              <a:t>bidang</a:t>
            </a:r>
            <a:r>
              <a:rPr lang="en-US" dirty="0">
                <a:solidFill>
                  <a:schemeClr val="tx1"/>
                </a:solidFill>
              </a:rPr>
              <a:t> </a:t>
            </a:r>
            <a:r>
              <a:rPr lang="en-US" dirty="0" err="1">
                <a:solidFill>
                  <a:schemeClr val="tx1"/>
                </a:solidFill>
              </a:rPr>
              <a:t>legislatif</a:t>
            </a:r>
            <a:r>
              <a:rPr lang="en-US" dirty="0">
                <a:solidFill>
                  <a:schemeClr val="tx1"/>
                </a:solidFill>
              </a:rPr>
              <a:t>.</a:t>
            </a:r>
          </a:p>
          <a:p>
            <a:pPr algn="just"/>
            <a:endParaRPr lang="en-US" dirty="0">
              <a:solidFill>
                <a:schemeClr val="tx1"/>
              </a:solidFill>
            </a:endParaRPr>
          </a:p>
        </p:txBody>
      </p:sp>
      <p:sp>
        <p:nvSpPr>
          <p:cNvPr id="9" name="Rectangle 8"/>
          <p:cNvSpPr/>
          <p:nvPr/>
        </p:nvSpPr>
        <p:spPr>
          <a:xfrm>
            <a:off x="833719" y="2475011"/>
            <a:ext cx="10730752" cy="1492622"/>
          </a:xfrm>
          <a:prstGeom prst="rect">
            <a:avLst/>
          </a:prstGeom>
          <a:noFill/>
          <a:ln>
            <a:solidFill>
              <a:srgbClr val="002060"/>
            </a:solidFill>
          </a:ln>
        </p:spPr>
        <p:style>
          <a:lnRef idx="2">
            <a:schemeClr val="accent6"/>
          </a:lnRef>
          <a:fillRef idx="1">
            <a:schemeClr val="lt1"/>
          </a:fillRef>
          <a:effectRef idx="0">
            <a:schemeClr val="accent6"/>
          </a:effectRef>
          <a:fontRef idx="minor">
            <a:schemeClr val="dk1"/>
          </a:fontRef>
        </p:style>
        <p:txBody>
          <a:bodyPr tIns="216000" rtlCol="0" anchor="ctr"/>
          <a:lstStyle/>
          <a:p>
            <a:pPr algn="just"/>
            <a:r>
              <a:rPr lang="en-US" dirty="0" err="1">
                <a:solidFill>
                  <a:schemeClr val="tx1"/>
                </a:solidFill>
              </a:rPr>
              <a:t>Permasalahan</a:t>
            </a:r>
            <a:r>
              <a:rPr lang="en-US" dirty="0">
                <a:solidFill>
                  <a:schemeClr val="tx1"/>
                </a:solidFill>
              </a:rPr>
              <a:t> </a:t>
            </a:r>
            <a:r>
              <a:rPr lang="en-US" dirty="0" err="1">
                <a:solidFill>
                  <a:schemeClr val="tx1"/>
                </a:solidFill>
              </a:rPr>
              <a:t>dalam</a:t>
            </a:r>
            <a:r>
              <a:rPr lang="en-US" dirty="0">
                <a:solidFill>
                  <a:schemeClr val="tx1"/>
                </a:solidFill>
              </a:rPr>
              <a:t> </a:t>
            </a:r>
            <a:r>
              <a:rPr lang="en-US" dirty="0" err="1">
                <a:solidFill>
                  <a:schemeClr val="tx1"/>
                </a:solidFill>
              </a:rPr>
              <a:t>penelitian</a:t>
            </a:r>
            <a:r>
              <a:rPr lang="en-US" dirty="0">
                <a:solidFill>
                  <a:schemeClr val="tx1"/>
                </a:solidFill>
              </a:rPr>
              <a:t> </a:t>
            </a:r>
            <a:r>
              <a:rPr lang="en-US" dirty="0" err="1">
                <a:solidFill>
                  <a:schemeClr val="tx1"/>
                </a:solidFill>
              </a:rPr>
              <a:t>ini</a:t>
            </a:r>
            <a:r>
              <a:rPr lang="en-US" dirty="0">
                <a:solidFill>
                  <a:schemeClr val="tx1"/>
                </a:solidFill>
              </a:rPr>
              <a:t> </a:t>
            </a:r>
            <a:r>
              <a:rPr lang="en-US" dirty="0" err="1">
                <a:solidFill>
                  <a:schemeClr val="tx1"/>
                </a:solidFill>
              </a:rPr>
              <a:t>adalah</a:t>
            </a:r>
            <a:r>
              <a:rPr lang="en-US" dirty="0">
                <a:solidFill>
                  <a:schemeClr val="tx1"/>
                </a:solidFill>
              </a:rPr>
              <a:t> </a:t>
            </a:r>
            <a:r>
              <a:rPr lang="en-US" dirty="0" err="1">
                <a:solidFill>
                  <a:schemeClr val="tx1"/>
                </a:solidFill>
              </a:rPr>
              <a:t>setiap</a:t>
            </a:r>
            <a:r>
              <a:rPr lang="en-US" dirty="0">
                <a:solidFill>
                  <a:schemeClr val="tx1"/>
                </a:solidFill>
              </a:rPr>
              <a:t> </a:t>
            </a:r>
            <a:r>
              <a:rPr lang="en-US" dirty="0" err="1">
                <a:solidFill>
                  <a:schemeClr val="tx1"/>
                </a:solidFill>
              </a:rPr>
              <a:t>komisi</a:t>
            </a:r>
            <a:r>
              <a:rPr lang="en-US" dirty="0">
                <a:solidFill>
                  <a:schemeClr val="tx1"/>
                </a:solidFill>
              </a:rPr>
              <a:t> </a:t>
            </a:r>
            <a:r>
              <a:rPr lang="en-US" dirty="0" err="1">
                <a:solidFill>
                  <a:schemeClr val="tx1"/>
                </a:solidFill>
              </a:rPr>
              <a:t>masih</a:t>
            </a:r>
            <a:r>
              <a:rPr lang="en-US" dirty="0">
                <a:solidFill>
                  <a:schemeClr val="tx1"/>
                </a:solidFill>
              </a:rPr>
              <a:t> </a:t>
            </a:r>
            <a:r>
              <a:rPr lang="en-US" dirty="0" err="1">
                <a:solidFill>
                  <a:schemeClr val="tx1"/>
                </a:solidFill>
              </a:rPr>
              <a:t>belum</a:t>
            </a:r>
            <a:r>
              <a:rPr lang="en-US" dirty="0">
                <a:solidFill>
                  <a:schemeClr val="tx1"/>
                </a:solidFill>
              </a:rPr>
              <a:t> </a:t>
            </a:r>
            <a:r>
              <a:rPr lang="en-US" dirty="0" err="1">
                <a:solidFill>
                  <a:schemeClr val="tx1"/>
                </a:solidFill>
              </a:rPr>
              <a:t>memiliki</a:t>
            </a:r>
            <a:r>
              <a:rPr lang="en-US" dirty="0">
                <a:solidFill>
                  <a:schemeClr val="tx1"/>
                </a:solidFill>
              </a:rPr>
              <a:t> </a:t>
            </a:r>
            <a:r>
              <a:rPr lang="en-US" dirty="0" err="1">
                <a:solidFill>
                  <a:schemeClr val="tx1"/>
                </a:solidFill>
              </a:rPr>
              <a:t>akses</a:t>
            </a:r>
            <a:r>
              <a:rPr lang="en-US" dirty="0">
                <a:solidFill>
                  <a:schemeClr val="tx1"/>
                </a:solidFill>
              </a:rPr>
              <a:t> </a:t>
            </a:r>
            <a:r>
              <a:rPr lang="en-US" dirty="0" err="1">
                <a:solidFill>
                  <a:schemeClr val="tx1"/>
                </a:solidFill>
              </a:rPr>
              <a:t>langsung</a:t>
            </a:r>
            <a:r>
              <a:rPr lang="en-US" dirty="0">
                <a:solidFill>
                  <a:schemeClr val="tx1"/>
                </a:solidFill>
              </a:rPr>
              <a:t> </a:t>
            </a:r>
            <a:r>
              <a:rPr lang="en-US" dirty="0" err="1">
                <a:solidFill>
                  <a:schemeClr val="tx1"/>
                </a:solidFill>
              </a:rPr>
              <a:t>ke</a:t>
            </a:r>
            <a:r>
              <a:rPr lang="en-US" dirty="0">
                <a:solidFill>
                  <a:schemeClr val="tx1"/>
                </a:solidFill>
              </a:rPr>
              <a:t> </a:t>
            </a:r>
            <a:r>
              <a:rPr lang="en-US" dirty="0" err="1">
                <a:solidFill>
                  <a:schemeClr val="tx1"/>
                </a:solidFill>
              </a:rPr>
              <a:t>sistem</a:t>
            </a:r>
            <a:r>
              <a:rPr lang="en-US" dirty="0">
                <a:solidFill>
                  <a:schemeClr val="tx1"/>
                </a:solidFill>
              </a:rPr>
              <a:t>, </a:t>
            </a:r>
            <a:r>
              <a:rPr lang="en-US" dirty="0" err="1">
                <a:solidFill>
                  <a:schemeClr val="tx1"/>
                </a:solidFill>
              </a:rPr>
              <a:t>artinya</a:t>
            </a:r>
            <a:r>
              <a:rPr lang="en-US" dirty="0">
                <a:solidFill>
                  <a:schemeClr val="tx1"/>
                </a:solidFill>
              </a:rPr>
              <a:t> </a:t>
            </a:r>
            <a:r>
              <a:rPr lang="en-US" dirty="0" err="1">
                <a:solidFill>
                  <a:schemeClr val="tx1"/>
                </a:solidFill>
              </a:rPr>
              <a:t>untuk</a:t>
            </a:r>
            <a:r>
              <a:rPr lang="en-US" dirty="0">
                <a:solidFill>
                  <a:schemeClr val="tx1"/>
                </a:solidFill>
              </a:rPr>
              <a:t> </a:t>
            </a:r>
            <a:r>
              <a:rPr lang="en-US" dirty="0" err="1">
                <a:solidFill>
                  <a:schemeClr val="tx1"/>
                </a:solidFill>
              </a:rPr>
              <a:t>meneruskan</a:t>
            </a:r>
            <a:r>
              <a:rPr lang="en-US" dirty="0">
                <a:solidFill>
                  <a:schemeClr val="tx1"/>
                </a:solidFill>
              </a:rPr>
              <a:t> </a:t>
            </a:r>
            <a:r>
              <a:rPr lang="en-US" dirty="0" err="1">
                <a:solidFill>
                  <a:schemeClr val="tx1"/>
                </a:solidFill>
              </a:rPr>
              <a:t>aspirasi</a:t>
            </a:r>
            <a:r>
              <a:rPr lang="en-US" dirty="0">
                <a:solidFill>
                  <a:schemeClr val="tx1"/>
                </a:solidFill>
              </a:rPr>
              <a:t> </a:t>
            </a:r>
            <a:r>
              <a:rPr lang="en-US" dirty="0" err="1">
                <a:solidFill>
                  <a:schemeClr val="tx1"/>
                </a:solidFill>
              </a:rPr>
              <a:t>masyarakat</a:t>
            </a:r>
            <a:r>
              <a:rPr lang="en-US" dirty="0">
                <a:solidFill>
                  <a:schemeClr val="tx1"/>
                </a:solidFill>
              </a:rPr>
              <a:t> </a:t>
            </a:r>
            <a:r>
              <a:rPr lang="en-US" dirty="0" err="1">
                <a:solidFill>
                  <a:schemeClr val="tx1"/>
                </a:solidFill>
              </a:rPr>
              <a:t>ke</a:t>
            </a:r>
            <a:r>
              <a:rPr lang="en-US" dirty="0">
                <a:solidFill>
                  <a:schemeClr val="tx1"/>
                </a:solidFill>
              </a:rPr>
              <a:t> </a:t>
            </a:r>
            <a:r>
              <a:rPr lang="en-US" dirty="0" err="1">
                <a:solidFill>
                  <a:schemeClr val="tx1"/>
                </a:solidFill>
              </a:rPr>
              <a:t>komisi</a:t>
            </a:r>
            <a:r>
              <a:rPr lang="en-US" dirty="0">
                <a:solidFill>
                  <a:schemeClr val="tx1"/>
                </a:solidFill>
              </a:rPr>
              <a:t> </a:t>
            </a:r>
            <a:r>
              <a:rPr lang="en-US" dirty="0" err="1">
                <a:solidFill>
                  <a:schemeClr val="tx1"/>
                </a:solidFill>
              </a:rPr>
              <a:t>terkait</a:t>
            </a:r>
            <a:r>
              <a:rPr lang="en-US" dirty="0">
                <a:solidFill>
                  <a:schemeClr val="tx1"/>
                </a:solidFill>
              </a:rPr>
              <a:t> </a:t>
            </a:r>
            <a:r>
              <a:rPr lang="en-US" dirty="0" err="1">
                <a:solidFill>
                  <a:schemeClr val="tx1"/>
                </a:solidFill>
              </a:rPr>
              <a:t>masih</a:t>
            </a:r>
            <a:r>
              <a:rPr lang="en-US" dirty="0">
                <a:solidFill>
                  <a:schemeClr val="tx1"/>
                </a:solidFill>
              </a:rPr>
              <a:t> </a:t>
            </a:r>
            <a:r>
              <a:rPr lang="en-US" dirty="0" err="1">
                <a:solidFill>
                  <a:schemeClr val="tx1"/>
                </a:solidFill>
              </a:rPr>
              <a:t>membutuhkan</a:t>
            </a:r>
            <a:r>
              <a:rPr lang="en-US" dirty="0">
                <a:solidFill>
                  <a:schemeClr val="tx1"/>
                </a:solidFill>
              </a:rPr>
              <a:t> </a:t>
            </a:r>
            <a:r>
              <a:rPr lang="en-US" dirty="0" err="1">
                <a:solidFill>
                  <a:schemeClr val="tx1"/>
                </a:solidFill>
              </a:rPr>
              <a:t>bantuan</a:t>
            </a:r>
            <a:r>
              <a:rPr lang="en-US" dirty="0">
                <a:solidFill>
                  <a:schemeClr val="tx1"/>
                </a:solidFill>
              </a:rPr>
              <a:t> </a:t>
            </a:r>
            <a:r>
              <a:rPr lang="en-US" dirty="0" err="1">
                <a:solidFill>
                  <a:schemeClr val="tx1"/>
                </a:solidFill>
              </a:rPr>
              <a:t>bagian</a:t>
            </a:r>
            <a:r>
              <a:rPr lang="en-US" dirty="0">
                <a:solidFill>
                  <a:schemeClr val="tx1"/>
                </a:solidFill>
              </a:rPr>
              <a:t> </a:t>
            </a:r>
            <a:r>
              <a:rPr lang="en-US" dirty="0" err="1">
                <a:solidFill>
                  <a:schemeClr val="tx1"/>
                </a:solidFill>
              </a:rPr>
              <a:t>Hubungan</a:t>
            </a:r>
            <a:r>
              <a:rPr lang="en-US" dirty="0">
                <a:solidFill>
                  <a:schemeClr val="tx1"/>
                </a:solidFill>
              </a:rPr>
              <a:t> </a:t>
            </a:r>
            <a:r>
              <a:rPr lang="en-US" dirty="0" err="1">
                <a:solidFill>
                  <a:schemeClr val="tx1"/>
                </a:solidFill>
              </a:rPr>
              <a:t>Masyarakat</a:t>
            </a:r>
            <a:r>
              <a:rPr lang="en-US" dirty="0">
                <a:solidFill>
                  <a:schemeClr val="tx1"/>
                </a:solidFill>
              </a:rPr>
              <a:t> (</a:t>
            </a:r>
            <a:r>
              <a:rPr lang="en-US" dirty="0" err="1">
                <a:solidFill>
                  <a:schemeClr val="tx1"/>
                </a:solidFill>
              </a:rPr>
              <a:t>Humas</a:t>
            </a:r>
            <a:r>
              <a:rPr lang="en-US" dirty="0">
                <a:solidFill>
                  <a:schemeClr val="tx1"/>
                </a:solidFill>
              </a:rPr>
              <a:t>) </a:t>
            </a:r>
            <a:r>
              <a:rPr lang="en-US" dirty="0" err="1">
                <a:solidFill>
                  <a:schemeClr val="tx1"/>
                </a:solidFill>
              </a:rPr>
              <a:t>dalam</a:t>
            </a:r>
            <a:r>
              <a:rPr lang="en-US" dirty="0">
                <a:solidFill>
                  <a:schemeClr val="tx1"/>
                </a:solidFill>
              </a:rPr>
              <a:t> proses </a:t>
            </a:r>
            <a:r>
              <a:rPr lang="en-US" dirty="0" err="1">
                <a:solidFill>
                  <a:schemeClr val="tx1"/>
                </a:solidFill>
              </a:rPr>
              <a:t>penyeleksiannya</a:t>
            </a:r>
            <a:r>
              <a:rPr lang="en-US" dirty="0">
                <a:solidFill>
                  <a:schemeClr val="tx1"/>
                </a:solidFill>
              </a:rPr>
              <a:t>, </a:t>
            </a:r>
            <a:r>
              <a:rPr lang="en-US" dirty="0" err="1">
                <a:solidFill>
                  <a:schemeClr val="tx1"/>
                </a:solidFill>
              </a:rPr>
              <a:t>dimana</a:t>
            </a:r>
            <a:r>
              <a:rPr lang="en-US" dirty="0">
                <a:solidFill>
                  <a:schemeClr val="tx1"/>
                </a:solidFill>
              </a:rPr>
              <a:t> </a:t>
            </a:r>
            <a:r>
              <a:rPr lang="en-US" dirty="0" err="1">
                <a:solidFill>
                  <a:schemeClr val="tx1"/>
                </a:solidFill>
              </a:rPr>
              <a:t>Humas</a:t>
            </a:r>
            <a:r>
              <a:rPr lang="en-US" dirty="0">
                <a:solidFill>
                  <a:schemeClr val="tx1"/>
                </a:solidFill>
              </a:rPr>
              <a:t> </a:t>
            </a:r>
            <a:r>
              <a:rPr lang="en-US" dirty="0" err="1">
                <a:solidFill>
                  <a:schemeClr val="tx1"/>
                </a:solidFill>
              </a:rPr>
              <a:t>akan</a:t>
            </a:r>
            <a:r>
              <a:rPr lang="en-US" dirty="0">
                <a:solidFill>
                  <a:schemeClr val="tx1"/>
                </a:solidFill>
              </a:rPr>
              <a:t> </a:t>
            </a:r>
            <a:r>
              <a:rPr lang="en-US" dirty="0" err="1">
                <a:solidFill>
                  <a:schemeClr val="tx1"/>
                </a:solidFill>
              </a:rPr>
              <a:t>menerima</a:t>
            </a:r>
            <a:r>
              <a:rPr lang="en-US" dirty="0">
                <a:solidFill>
                  <a:schemeClr val="tx1"/>
                </a:solidFill>
              </a:rPr>
              <a:t> </a:t>
            </a:r>
            <a:r>
              <a:rPr lang="en-US" dirty="0" err="1">
                <a:solidFill>
                  <a:schemeClr val="tx1"/>
                </a:solidFill>
              </a:rPr>
              <a:t>aspirasi</a:t>
            </a:r>
            <a:r>
              <a:rPr lang="en-US" dirty="0">
                <a:solidFill>
                  <a:schemeClr val="tx1"/>
                </a:solidFill>
              </a:rPr>
              <a:t> </a:t>
            </a:r>
            <a:r>
              <a:rPr lang="en-US" dirty="0" err="1">
                <a:solidFill>
                  <a:schemeClr val="tx1"/>
                </a:solidFill>
              </a:rPr>
              <a:t>masyarakat</a:t>
            </a:r>
            <a:r>
              <a:rPr lang="en-US" dirty="0">
                <a:solidFill>
                  <a:schemeClr val="tx1"/>
                </a:solidFill>
              </a:rPr>
              <a:t> </a:t>
            </a:r>
            <a:r>
              <a:rPr lang="en-US" dirty="0" err="1">
                <a:solidFill>
                  <a:schemeClr val="tx1"/>
                </a:solidFill>
              </a:rPr>
              <a:t>dan</a:t>
            </a:r>
            <a:r>
              <a:rPr lang="en-US" dirty="0">
                <a:solidFill>
                  <a:schemeClr val="tx1"/>
                </a:solidFill>
              </a:rPr>
              <a:t> </a:t>
            </a:r>
            <a:r>
              <a:rPr lang="en-US" dirty="0" err="1">
                <a:solidFill>
                  <a:schemeClr val="tx1"/>
                </a:solidFill>
              </a:rPr>
              <a:t>melakukan</a:t>
            </a:r>
            <a:r>
              <a:rPr lang="en-US" dirty="0">
                <a:solidFill>
                  <a:schemeClr val="tx1"/>
                </a:solidFill>
              </a:rPr>
              <a:t> proses </a:t>
            </a:r>
            <a:r>
              <a:rPr lang="en-US" dirty="0" err="1">
                <a:solidFill>
                  <a:schemeClr val="tx1"/>
                </a:solidFill>
              </a:rPr>
              <a:t>seleksi</a:t>
            </a:r>
            <a:r>
              <a:rPr lang="en-US" dirty="0">
                <a:solidFill>
                  <a:schemeClr val="tx1"/>
                </a:solidFill>
              </a:rPr>
              <a:t> </a:t>
            </a:r>
            <a:r>
              <a:rPr lang="en-US" dirty="0" err="1">
                <a:solidFill>
                  <a:schemeClr val="tx1"/>
                </a:solidFill>
              </a:rPr>
              <a:t>untuk</a:t>
            </a:r>
            <a:r>
              <a:rPr lang="en-US" dirty="0">
                <a:solidFill>
                  <a:schemeClr val="tx1"/>
                </a:solidFill>
              </a:rPr>
              <a:t> </a:t>
            </a:r>
            <a:r>
              <a:rPr lang="en-US" dirty="0" err="1">
                <a:solidFill>
                  <a:schemeClr val="tx1"/>
                </a:solidFill>
              </a:rPr>
              <a:t>menentukan</a:t>
            </a:r>
            <a:r>
              <a:rPr lang="en-US" dirty="0">
                <a:solidFill>
                  <a:schemeClr val="tx1"/>
                </a:solidFill>
              </a:rPr>
              <a:t> </a:t>
            </a:r>
            <a:r>
              <a:rPr lang="en-US" dirty="0" err="1">
                <a:solidFill>
                  <a:schemeClr val="tx1"/>
                </a:solidFill>
              </a:rPr>
              <a:t>ke</a:t>
            </a:r>
            <a:r>
              <a:rPr lang="en-US" dirty="0">
                <a:solidFill>
                  <a:schemeClr val="tx1"/>
                </a:solidFill>
              </a:rPr>
              <a:t> </a:t>
            </a:r>
            <a:r>
              <a:rPr lang="en-US" dirty="0" err="1">
                <a:solidFill>
                  <a:schemeClr val="tx1"/>
                </a:solidFill>
              </a:rPr>
              <a:t>komisi</a:t>
            </a:r>
            <a:r>
              <a:rPr lang="en-US" dirty="0">
                <a:solidFill>
                  <a:schemeClr val="tx1"/>
                </a:solidFill>
              </a:rPr>
              <a:t> </a:t>
            </a:r>
            <a:r>
              <a:rPr lang="en-US" dirty="0" err="1">
                <a:solidFill>
                  <a:schemeClr val="tx1"/>
                </a:solidFill>
              </a:rPr>
              <a:t>mana</a:t>
            </a:r>
            <a:r>
              <a:rPr lang="en-US" dirty="0">
                <a:solidFill>
                  <a:schemeClr val="tx1"/>
                </a:solidFill>
              </a:rPr>
              <a:t> </a:t>
            </a:r>
            <a:r>
              <a:rPr lang="en-US" dirty="0" err="1">
                <a:solidFill>
                  <a:schemeClr val="tx1"/>
                </a:solidFill>
              </a:rPr>
              <a:t>aspirasi</a:t>
            </a:r>
            <a:r>
              <a:rPr lang="en-US" dirty="0">
                <a:solidFill>
                  <a:schemeClr val="tx1"/>
                </a:solidFill>
              </a:rPr>
              <a:t> </a:t>
            </a:r>
            <a:r>
              <a:rPr lang="en-US" dirty="0" err="1">
                <a:solidFill>
                  <a:schemeClr val="tx1"/>
                </a:solidFill>
              </a:rPr>
              <a:t>tersebut</a:t>
            </a:r>
            <a:r>
              <a:rPr lang="en-US" dirty="0">
                <a:solidFill>
                  <a:schemeClr val="tx1"/>
                </a:solidFill>
              </a:rPr>
              <a:t> </a:t>
            </a:r>
            <a:r>
              <a:rPr lang="en-US" dirty="0" err="1">
                <a:solidFill>
                  <a:schemeClr val="tx1"/>
                </a:solidFill>
              </a:rPr>
              <a:t>akan</a:t>
            </a:r>
            <a:r>
              <a:rPr lang="en-US" dirty="0">
                <a:solidFill>
                  <a:schemeClr val="tx1"/>
                </a:solidFill>
              </a:rPr>
              <a:t> </a:t>
            </a:r>
            <a:r>
              <a:rPr lang="en-US" dirty="0" err="1">
                <a:solidFill>
                  <a:schemeClr val="tx1"/>
                </a:solidFill>
              </a:rPr>
              <a:t>diteruskan</a:t>
            </a:r>
            <a:r>
              <a:rPr lang="en-US" dirty="0">
                <a:solidFill>
                  <a:schemeClr val="tx1"/>
                </a:solidFill>
              </a:rPr>
              <a:t>, </a:t>
            </a:r>
            <a:r>
              <a:rPr lang="en-US" dirty="0" err="1">
                <a:solidFill>
                  <a:schemeClr val="tx1"/>
                </a:solidFill>
              </a:rPr>
              <a:t>hal</a:t>
            </a:r>
            <a:r>
              <a:rPr lang="en-US" dirty="0">
                <a:solidFill>
                  <a:schemeClr val="tx1"/>
                </a:solidFill>
              </a:rPr>
              <a:t> </a:t>
            </a:r>
            <a:r>
              <a:rPr lang="en-US" dirty="0" err="1">
                <a:solidFill>
                  <a:schemeClr val="tx1"/>
                </a:solidFill>
              </a:rPr>
              <a:t>ini</a:t>
            </a:r>
            <a:r>
              <a:rPr lang="en-US" dirty="0">
                <a:solidFill>
                  <a:schemeClr val="tx1"/>
                </a:solidFill>
              </a:rPr>
              <a:t> </a:t>
            </a:r>
            <a:r>
              <a:rPr lang="en-US" dirty="0" err="1">
                <a:solidFill>
                  <a:schemeClr val="tx1"/>
                </a:solidFill>
              </a:rPr>
              <a:t>tentunya</a:t>
            </a:r>
            <a:r>
              <a:rPr lang="en-US" dirty="0">
                <a:solidFill>
                  <a:schemeClr val="tx1"/>
                </a:solidFill>
              </a:rPr>
              <a:t> </a:t>
            </a:r>
            <a:r>
              <a:rPr lang="en-US" dirty="0" err="1">
                <a:solidFill>
                  <a:schemeClr val="tx1"/>
                </a:solidFill>
              </a:rPr>
              <a:t>akan</a:t>
            </a:r>
            <a:r>
              <a:rPr lang="en-US" dirty="0">
                <a:solidFill>
                  <a:schemeClr val="tx1"/>
                </a:solidFill>
              </a:rPr>
              <a:t> </a:t>
            </a:r>
            <a:r>
              <a:rPr lang="en-US" dirty="0" err="1">
                <a:solidFill>
                  <a:schemeClr val="tx1"/>
                </a:solidFill>
              </a:rPr>
              <a:t>memakan</a:t>
            </a:r>
            <a:r>
              <a:rPr lang="en-US" dirty="0">
                <a:solidFill>
                  <a:schemeClr val="tx1"/>
                </a:solidFill>
              </a:rPr>
              <a:t> </a:t>
            </a:r>
            <a:r>
              <a:rPr lang="en-US" dirty="0" err="1">
                <a:solidFill>
                  <a:schemeClr val="tx1"/>
                </a:solidFill>
              </a:rPr>
              <a:t>waktu</a:t>
            </a:r>
            <a:r>
              <a:rPr lang="en-US" dirty="0">
                <a:solidFill>
                  <a:schemeClr val="tx1"/>
                </a:solidFill>
              </a:rPr>
              <a:t> yang lama </a:t>
            </a:r>
            <a:r>
              <a:rPr lang="en-US" dirty="0" err="1">
                <a:solidFill>
                  <a:schemeClr val="tx1"/>
                </a:solidFill>
              </a:rPr>
              <a:t>dalam</a:t>
            </a:r>
            <a:r>
              <a:rPr lang="en-US" dirty="0">
                <a:solidFill>
                  <a:schemeClr val="tx1"/>
                </a:solidFill>
              </a:rPr>
              <a:t> proses </a:t>
            </a:r>
            <a:r>
              <a:rPr lang="en-US" dirty="0" err="1">
                <a:solidFill>
                  <a:schemeClr val="tx1"/>
                </a:solidFill>
              </a:rPr>
              <a:t>penyeleksiannya</a:t>
            </a:r>
            <a:r>
              <a:rPr lang="en-US" dirty="0" smtClean="0">
                <a:solidFill>
                  <a:schemeClr val="tx1"/>
                </a:solidFill>
              </a:rPr>
              <a:t>.</a:t>
            </a:r>
            <a:endParaRPr lang="en-US" dirty="0">
              <a:solidFill>
                <a:schemeClr val="tx1"/>
              </a:solidFill>
            </a:endParaRPr>
          </a:p>
          <a:p>
            <a:pPr algn="just"/>
            <a:endParaRPr lang="en-US" dirty="0">
              <a:solidFill>
                <a:schemeClr val="tx1"/>
              </a:solidFill>
            </a:endParaRPr>
          </a:p>
        </p:txBody>
      </p:sp>
      <p:cxnSp>
        <p:nvCxnSpPr>
          <p:cNvPr id="11" name="Straight Arrow Connector 10"/>
          <p:cNvCxnSpPr/>
          <p:nvPr/>
        </p:nvCxnSpPr>
        <p:spPr>
          <a:xfrm>
            <a:off x="5933842" y="3934015"/>
            <a:ext cx="0" cy="2211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38202" y="4173067"/>
            <a:ext cx="10730752" cy="654428"/>
          </a:xfrm>
          <a:prstGeom prst="rect">
            <a:avLst/>
          </a:prstGeom>
          <a:noFill/>
          <a:ln>
            <a:solidFill>
              <a:srgbClr val="002060"/>
            </a:solidFill>
          </a:ln>
        </p:spPr>
        <p:style>
          <a:lnRef idx="2">
            <a:schemeClr val="accent6"/>
          </a:lnRef>
          <a:fillRef idx="1">
            <a:schemeClr val="lt1"/>
          </a:fillRef>
          <a:effectRef idx="0">
            <a:schemeClr val="accent6"/>
          </a:effectRef>
          <a:fontRef idx="minor">
            <a:schemeClr val="dk1"/>
          </a:fontRef>
        </p:style>
        <p:txBody>
          <a:bodyPr tIns="216000" rtlCol="0" anchor="ctr"/>
          <a:lstStyle/>
          <a:p>
            <a:pPr algn="just"/>
            <a:r>
              <a:rPr lang="en-US" dirty="0" err="1" smtClean="0">
                <a:solidFill>
                  <a:schemeClr val="tx1"/>
                </a:solidFill>
              </a:rPr>
              <a:t>Tujuan</a:t>
            </a:r>
            <a:r>
              <a:rPr lang="en-US" dirty="0" smtClean="0">
                <a:solidFill>
                  <a:schemeClr val="tx1"/>
                </a:solidFill>
              </a:rPr>
              <a:t> </a:t>
            </a:r>
            <a:r>
              <a:rPr lang="en-US" dirty="0" err="1">
                <a:solidFill>
                  <a:schemeClr val="tx1"/>
                </a:solidFill>
              </a:rPr>
              <a:t>dalam</a:t>
            </a:r>
            <a:r>
              <a:rPr lang="en-US" dirty="0">
                <a:solidFill>
                  <a:schemeClr val="tx1"/>
                </a:solidFill>
              </a:rPr>
              <a:t> </a:t>
            </a:r>
            <a:r>
              <a:rPr lang="en-US" dirty="0" err="1">
                <a:solidFill>
                  <a:schemeClr val="tx1"/>
                </a:solidFill>
              </a:rPr>
              <a:t>penelitian</a:t>
            </a:r>
            <a:r>
              <a:rPr lang="en-US" dirty="0">
                <a:solidFill>
                  <a:schemeClr val="tx1"/>
                </a:solidFill>
              </a:rPr>
              <a:t> </a:t>
            </a:r>
            <a:r>
              <a:rPr lang="en-US" dirty="0" err="1">
                <a:solidFill>
                  <a:schemeClr val="tx1"/>
                </a:solidFill>
              </a:rPr>
              <a:t>ini</a:t>
            </a:r>
            <a:r>
              <a:rPr lang="en-US" dirty="0">
                <a:solidFill>
                  <a:schemeClr val="tx1"/>
                </a:solidFill>
              </a:rPr>
              <a:t> </a:t>
            </a:r>
            <a:r>
              <a:rPr lang="en-US" dirty="0" err="1">
                <a:solidFill>
                  <a:schemeClr val="tx1"/>
                </a:solidFill>
              </a:rPr>
              <a:t>adalah</a:t>
            </a:r>
            <a:r>
              <a:rPr lang="en-US" dirty="0">
                <a:solidFill>
                  <a:schemeClr val="tx1"/>
                </a:solidFill>
              </a:rPr>
              <a:t> </a:t>
            </a:r>
            <a:r>
              <a:rPr lang="en-US" dirty="0" err="1">
                <a:solidFill>
                  <a:schemeClr val="tx1"/>
                </a:solidFill>
              </a:rPr>
              <a:t>untuk</a:t>
            </a:r>
            <a:r>
              <a:rPr lang="en-US" dirty="0">
                <a:solidFill>
                  <a:schemeClr val="tx1"/>
                </a:solidFill>
              </a:rPr>
              <a:t> </a:t>
            </a:r>
            <a:r>
              <a:rPr lang="en-US" dirty="0" err="1">
                <a:solidFill>
                  <a:schemeClr val="tx1"/>
                </a:solidFill>
              </a:rPr>
              <a:t>membangun</a:t>
            </a:r>
            <a:r>
              <a:rPr lang="en-US" dirty="0">
                <a:solidFill>
                  <a:schemeClr val="tx1"/>
                </a:solidFill>
              </a:rPr>
              <a:t> </a:t>
            </a:r>
            <a:r>
              <a:rPr lang="en-US" dirty="0" err="1">
                <a:solidFill>
                  <a:schemeClr val="tx1"/>
                </a:solidFill>
              </a:rPr>
              <a:t>aplikasi</a:t>
            </a:r>
            <a:r>
              <a:rPr lang="en-US" dirty="0">
                <a:solidFill>
                  <a:schemeClr val="tx1"/>
                </a:solidFill>
              </a:rPr>
              <a:t> yang </a:t>
            </a:r>
            <a:r>
              <a:rPr lang="en-US" dirty="0" err="1">
                <a:solidFill>
                  <a:schemeClr val="tx1"/>
                </a:solidFill>
              </a:rPr>
              <a:t>dapat</a:t>
            </a:r>
            <a:r>
              <a:rPr lang="en-US" dirty="0">
                <a:solidFill>
                  <a:schemeClr val="tx1"/>
                </a:solidFill>
              </a:rPr>
              <a:t> </a:t>
            </a:r>
            <a:r>
              <a:rPr lang="en-US" dirty="0" err="1">
                <a:solidFill>
                  <a:schemeClr val="tx1"/>
                </a:solidFill>
              </a:rPr>
              <a:t>menampung</a:t>
            </a:r>
            <a:r>
              <a:rPr lang="en-US" dirty="0">
                <a:solidFill>
                  <a:schemeClr val="tx1"/>
                </a:solidFill>
              </a:rPr>
              <a:t> </a:t>
            </a:r>
            <a:r>
              <a:rPr lang="en-US" dirty="0" err="1">
                <a:solidFill>
                  <a:schemeClr val="tx1"/>
                </a:solidFill>
              </a:rPr>
              <a:t>aspirasi</a:t>
            </a:r>
            <a:r>
              <a:rPr lang="en-US" dirty="0">
                <a:solidFill>
                  <a:schemeClr val="tx1"/>
                </a:solidFill>
              </a:rPr>
              <a:t> </a:t>
            </a:r>
            <a:r>
              <a:rPr lang="en-US" dirty="0" err="1">
                <a:solidFill>
                  <a:schemeClr val="tx1"/>
                </a:solidFill>
              </a:rPr>
              <a:t>masyarakat</a:t>
            </a:r>
            <a:r>
              <a:rPr lang="en-US" dirty="0">
                <a:solidFill>
                  <a:schemeClr val="tx1"/>
                </a:solidFill>
              </a:rPr>
              <a:t> yang </a:t>
            </a:r>
            <a:r>
              <a:rPr lang="en-US" dirty="0" err="1">
                <a:solidFill>
                  <a:schemeClr val="tx1"/>
                </a:solidFill>
              </a:rPr>
              <a:t>telah</a:t>
            </a:r>
            <a:r>
              <a:rPr lang="en-US" dirty="0">
                <a:solidFill>
                  <a:schemeClr val="tx1"/>
                </a:solidFill>
              </a:rPr>
              <a:t> </a:t>
            </a:r>
            <a:r>
              <a:rPr lang="en-US" dirty="0" err="1">
                <a:solidFill>
                  <a:schemeClr val="tx1"/>
                </a:solidFill>
              </a:rPr>
              <a:t>dikategorikan</a:t>
            </a:r>
            <a:r>
              <a:rPr lang="en-US" dirty="0">
                <a:solidFill>
                  <a:schemeClr val="tx1"/>
                </a:solidFill>
              </a:rPr>
              <a:t> </a:t>
            </a:r>
            <a:r>
              <a:rPr lang="en-US" dirty="0" err="1">
                <a:solidFill>
                  <a:schemeClr val="tx1"/>
                </a:solidFill>
              </a:rPr>
              <a:t>berdasarkan</a:t>
            </a:r>
            <a:r>
              <a:rPr lang="en-US" dirty="0">
                <a:solidFill>
                  <a:schemeClr val="tx1"/>
                </a:solidFill>
              </a:rPr>
              <a:t> </a:t>
            </a:r>
            <a:r>
              <a:rPr lang="en-US" dirty="0" err="1">
                <a:solidFill>
                  <a:schemeClr val="tx1"/>
                </a:solidFill>
              </a:rPr>
              <a:t>komisi</a:t>
            </a:r>
            <a:r>
              <a:rPr lang="en-US" dirty="0">
                <a:solidFill>
                  <a:schemeClr val="tx1"/>
                </a:solidFill>
              </a:rPr>
              <a:t> </a:t>
            </a:r>
            <a:r>
              <a:rPr lang="en-US" dirty="0" err="1">
                <a:solidFill>
                  <a:schemeClr val="tx1"/>
                </a:solidFill>
              </a:rPr>
              <a:t>secara</a:t>
            </a:r>
            <a:r>
              <a:rPr lang="en-US" dirty="0">
                <a:solidFill>
                  <a:schemeClr val="tx1"/>
                </a:solidFill>
              </a:rPr>
              <a:t> </a:t>
            </a:r>
            <a:r>
              <a:rPr lang="en-US" dirty="0" err="1">
                <a:solidFill>
                  <a:schemeClr val="tx1"/>
                </a:solidFill>
              </a:rPr>
              <a:t>otomatis</a:t>
            </a:r>
            <a:r>
              <a:rPr lang="en-US" dirty="0">
                <a:solidFill>
                  <a:schemeClr val="tx1"/>
                </a:solidFill>
              </a:rPr>
              <a:t> </a:t>
            </a:r>
            <a:r>
              <a:rPr lang="en-US" dirty="0" err="1">
                <a:solidFill>
                  <a:schemeClr val="tx1"/>
                </a:solidFill>
              </a:rPr>
              <a:t>serta</a:t>
            </a:r>
            <a:r>
              <a:rPr lang="en-US" dirty="0">
                <a:solidFill>
                  <a:schemeClr val="tx1"/>
                </a:solidFill>
              </a:rPr>
              <a:t> </a:t>
            </a:r>
            <a:r>
              <a:rPr lang="en-US" dirty="0" err="1">
                <a:solidFill>
                  <a:schemeClr val="tx1"/>
                </a:solidFill>
              </a:rPr>
              <a:t>dapat</a:t>
            </a:r>
            <a:r>
              <a:rPr lang="en-US" dirty="0">
                <a:solidFill>
                  <a:schemeClr val="tx1"/>
                </a:solidFill>
              </a:rPr>
              <a:t> </a:t>
            </a:r>
            <a:r>
              <a:rPr lang="en-US" dirty="0" err="1">
                <a:solidFill>
                  <a:schemeClr val="tx1"/>
                </a:solidFill>
              </a:rPr>
              <a:t>langsung</a:t>
            </a:r>
            <a:r>
              <a:rPr lang="en-US" dirty="0">
                <a:solidFill>
                  <a:schemeClr val="tx1"/>
                </a:solidFill>
              </a:rPr>
              <a:t> </a:t>
            </a:r>
            <a:r>
              <a:rPr lang="en-US" dirty="0" err="1">
                <a:solidFill>
                  <a:schemeClr val="tx1"/>
                </a:solidFill>
              </a:rPr>
              <a:t>diteruskan</a:t>
            </a:r>
            <a:r>
              <a:rPr lang="en-US" dirty="0">
                <a:solidFill>
                  <a:schemeClr val="tx1"/>
                </a:solidFill>
              </a:rPr>
              <a:t> </a:t>
            </a:r>
            <a:r>
              <a:rPr lang="en-US" dirty="0" err="1">
                <a:solidFill>
                  <a:schemeClr val="tx1"/>
                </a:solidFill>
              </a:rPr>
              <a:t>ke</a:t>
            </a:r>
            <a:r>
              <a:rPr lang="en-US" dirty="0">
                <a:solidFill>
                  <a:schemeClr val="tx1"/>
                </a:solidFill>
              </a:rPr>
              <a:t> </a:t>
            </a:r>
            <a:r>
              <a:rPr lang="en-US" dirty="0" err="1">
                <a:solidFill>
                  <a:schemeClr val="tx1"/>
                </a:solidFill>
              </a:rPr>
              <a:t>komisi</a:t>
            </a:r>
            <a:r>
              <a:rPr lang="en-US" dirty="0">
                <a:solidFill>
                  <a:schemeClr val="tx1"/>
                </a:solidFill>
              </a:rPr>
              <a:t> yang </a:t>
            </a:r>
            <a:r>
              <a:rPr lang="en-US" dirty="0" err="1">
                <a:solidFill>
                  <a:schemeClr val="tx1"/>
                </a:solidFill>
              </a:rPr>
              <a:t>tepat</a:t>
            </a:r>
            <a:r>
              <a:rPr lang="en-US" dirty="0" smtClean="0">
                <a:solidFill>
                  <a:schemeClr val="tx1"/>
                </a:solidFill>
              </a:rPr>
              <a:t>.</a:t>
            </a:r>
          </a:p>
          <a:p>
            <a:pPr algn="just"/>
            <a:endParaRPr lang="en-US" dirty="0">
              <a:solidFill>
                <a:schemeClr val="tx1"/>
              </a:solidFill>
            </a:endParaRPr>
          </a:p>
        </p:txBody>
      </p:sp>
      <p:cxnSp>
        <p:nvCxnSpPr>
          <p:cNvPr id="19" name="Straight Arrow Connector 18"/>
          <p:cNvCxnSpPr/>
          <p:nvPr/>
        </p:nvCxnSpPr>
        <p:spPr>
          <a:xfrm>
            <a:off x="5933842" y="2233698"/>
            <a:ext cx="0" cy="22711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951772" y="4812553"/>
            <a:ext cx="0" cy="20320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856132" y="5011264"/>
            <a:ext cx="10730752" cy="1111626"/>
          </a:xfrm>
          <a:prstGeom prst="rect">
            <a:avLst/>
          </a:prstGeom>
          <a:noFill/>
          <a:ln>
            <a:solidFill>
              <a:srgbClr val="002060"/>
            </a:solidFill>
          </a:ln>
        </p:spPr>
        <p:style>
          <a:lnRef idx="2">
            <a:schemeClr val="accent6"/>
          </a:lnRef>
          <a:fillRef idx="1">
            <a:schemeClr val="lt1"/>
          </a:fillRef>
          <a:effectRef idx="0">
            <a:schemeClr val="accent6"/>
          </a:effectRef>
          <a:fontRef idx="minor">
            <a:schemeClr val="dk1"/>
          </a:fontRef>
        </p:style>
        <p:txBody>
          <a:bodyPr tIns="216000" rtlCol="0" anchor="ctr"/>
          <a:lstStyle/>
          <a:p>
            <a:pPr algn="just"/>
            <a:r>
              <a:rPr lang="en-US" dirty="0" err="1">
                <a:solidFill>
                  <a:schemeClr val="tx1"/>
                </a:solidFill>
              </a:rPr>
              <a:t>Diharapkan</a:t>
            </a:r>
            <a:r>
              <a:rPr lang="en-US" dirty="0">
                <a:solidFill>
                  <a:schemeClr val="tx1"/>
                </a:solidFill>
              </a:rPr>
              <a:t> </a:t>
            </a:r>
            <a:r>
              <a:rPr lang="en-US" dirty="0" err="1">
                <a:solidFill>
                  <a:schemeClr val="tx1"/>
                </a:solidFill>
              </a:rPr>
              <a:t>dengan</a:t>
            </a:r>
            <a:r>
              <a:rPr lang="en-US" dirty="0">
                <a:solidFill>
                  <a:schemeClr val="tx1"/>
                </a:solidFill>
              </a:rPr>
              <a:t> </a:t>
            </a:r>
            <a:r>
              <a:rPr lang="en-US" dirty="0" err="1">
                <a:solidFill>
                  <a:schemeClr val="tx1"/>
                </a:solidFill>
              </a:rPr>
              <a:t>penerapan</a:t>
            </a:r>
            <a:r>
              <a:rPr lang="en-US" dirty="0">
                <a:solidFill>
                  <a:schemeClr val="tx1"/>
                </a:solidFill>
              </a:rPr>
              <a:t> </a:t>
            </a:r>
            <a:r>
              <a:rPr lang="en-US" dirty="0" err="1">
                <a:solidFill>
                  <a:schemeClr val="tx1"/>
                </a:solidFill>
              </a:rPr>
              <a:t>aplikasi</a:t>
            </a:r>
            <a:r>
              <a:rPr lang="en-US" dirty="0">
                <a:solidFill>
                  <a:schemeClr val="tx1"/>
                </a:solidFill>
              </a:rPr>
              <a:t> </a:t>
            </a:r>
            <a:r>
              <a:rPr lang="en-US" dirty="0" err="1">
                <a:solidFill>
                  <a:schemeClr val="tx1"/>
                </a:solidFill>
              </a:rPr>
              <a:t>aspirasi</a:t>
            </a:r>
            <a:r>
              <a:rPr lang="en-US" dirty="0">
                <a:solidFill>
                  <a:schemeClr val="tx1"/>
                </a:solidFill>
              </a:rPr>
              <a:t> </a:t>
            </a:r>
            <a:r>
              <a:rPr lang="en-US" dirty="0" err="1">
                <a:solidFill>
                  <a:schemeClr val="tx1"/>
                </a:solidFill>
              </a:rPr>
              <a:t>masyarakat</a:t>
            </a:r>
            <a:r>
              <a:rPr lang="en-US" dirty="0">
                <a:solidFill>
                  <a:schemeClr val="tx1"/>
                </a:solidFill>
              </a:rPr>
              <a:t> </a:t>
            </a:r>
            <a:r>
              <a:rPr lang="en-US" dirty="0" err="1">
                <a:solidFill>
                  <a:schemeClr val="tx1"/>
                </a:solidFill>
              </a:rPr>
              <a:t>berbasis</a:t>
            </a:r>
            <a:r>
              <a:rPr lang="en-US" dirty="0">
                <a:solidFill>
                  <a:schemeClr val="tx1"/>
                </a:solidFill>
              </a:rPr>
              <a:t> mobile </a:t>
            </a:r>
            <a:r>
              <a:rPr lang="en-US" dirty="0" err="1">
                <a:solidFill>
                  <a:schemeClr val="tx1"/>
                </a:solidFill>
              </a:rPr>
              <a:t>ini</a:t>
            </a:r>
            <a:r>
              <a:rPr lang="en-US" dirty="0">
                <a:solidFill>
                  <a:schemeClr val="tx1"/>
                </a:solidFill>
              </a:rPr>
              <a:t> </a:t>
            </a:r>
            <a:r>
              <a:rPr lang="en-US" dirty="0" err="1">
                <a:solidFill>
                  <a:schemeClr val="tx1"/>
                </a:solidFill>
              </a:rPr>
              <a:t>dapat</a:t>
            </a:r>
            <a:r>
              <a:rPr lang="en-US" dirty="0">
                <a:solidFill>
                  <a:schemeClr val="tx1"/>
                </a:solidFill>
              </a:rPr>
              <a:t> </a:t>
            </a:r>
            <a:r>
              <a:rPr lang="en-US" dirty="0" err="1">
                <a:solidFill>
                  <a:schemeClr val="tx1"/>
                </a:solidFill>
              </a:rPr>
              <a:t>mempermudah</a:t>
            </a:r>
            <a:r>
              <a:rPr lang="en-US" dirty="0">
                <a:solidFill>
                  <a:schemeClr val="tx1"/>
                </a:solidFill>
              </a:rPr>
              <a:t> </a:t>
            </a:r>
            <a:r>
              <a:rPr lang="en-US" dirty="0" err="1">
                <a:solidFill>
                  <a:schemeClr val="tx1"/>
                </a:solidFill>
              </a:rPr>
              <a:t>dan</a:t>
            </a:r>
            <a:r>
              <a:rPr lang="en-US" dirty="0">
                <a:solidFill>
                  <a:schemeClr val="tx1"/>
                </a:solidFill>
              </a:rPr>
              <a:t> </a:t>
            </a:r>
            <a:r>
              <a:rPr lang="en-US" dirty="0" err="1">
                <a:solidFill>
                  <a:schemeClr val="tx1"/>
                </a:solidFill>
              </a:rPr>
              <a:t>menghemat</a:t>
            </a:r>
            <a:r>
              <a:rPr lang="en-US" dirty="0">
                <a:solidFill>
                  <a:schemeClr val="tx1"/>
                </a:solidFill>
              </a:rPr>
              <a:t> </a:t>
            </a:r>
            <a:r>
              <a:rPr lang="en-US" dirty="0" err="1">
                <a:solidFill>
                  <a:schemeClr val="tx1"/>
                </a:solidFill>
              </a:rPr>
              <a:t>waktu</a:t>
            </a:r>
            <a:r>
              <a:rPr lang="en-US" dirty="0">
                <a:solidFill>
                  <a:schemeClr val="tx1"/>
                </a:solidFill>
              </a:rPr>
              <a:t> </a:t>
            </a:r>
            <a:r>
              <a:rPr lang="en-US" dirty="0" err="1">
                <a:solidFill>
                  <a:schemeClr val="tx1"/>
                </a:solidFill>
              </a:rPr>
              <a:t>dalam</a:t>
            </a:r>
            <a:r>
              <a:rPr lang="en-US" dirty="0">
                <a:solidFill>
                  <a:schemeClr val="tx1"/>
                </a:solidFill>
              </a:rPr>
              <a:t> </a:t>
            </a:r>
            <a:r>
              <a:rPr lang="en-US" dirty="0" err="1">
                <a:solidFill>
                  <a:schemeClr val="tx1"/>
                </a:solidFill>
              </a:rPr>
              <a:t>pengolahan</a:t>
            </a:r>
            <a:r>
              <a:rPr lang="en-US" dirty="0">
                <a:solidFill>
                  <a:schemeClr val="tx1"/>
                </a:solidFill>
              </a:rPr>
              <a:t> data </a:t>
            </a:r>
            <a:r>
              <a:rPr lang="en-US" dirty="0" err="1">
                <a:solidFill>
                  <a:schemeClr val="tx1"/>
                </a:solidFill>
              </a:rPr>
              <a:t>aspirasi</a:t>
            </a:r>
            <a:r>
              <a:rPr lang="en-US" dirty="0">
                <a:solidFill>
                  <a:schemeClr val="tx1"/>
                </a:solidFill>
              </a:rPr>
              <a:t> </a:t>
            </a:r>
            <a:r>
              <a:rPr lang="en-US" dirty="0" err="1">
                <a:solidFill>
                  <a:schemeClr val="tx1"/>
                </a:solidFill>
              </a:rPr>
              <a:t>dari</a:t>
            </a:r>
            <a:r>
              <a:rPr lang="en-US" dirty="0">
                <a:solidFill>
                  <a:schemeClr val="tx1"/>
                </a:solidFill>
              </a:rPr>
              <a:t> </a:t>
            </a:r>
            <a:r>
              <a:rPr lang="en-US" dirty="0" err="1">
                <a:solidFill>
                  <a:schemeClr val="tx1"/>
                </a:solidFill>
              </a:rPr>
              <a:t>masyarakat</a:t>
            </a:r>
            <a:r>
              <a:rPr lang="en-US" dirty="0">
                <a:solidFill>
                  <a:schemeClr val="tx1"/>
                </a:solidFill>
              </a:rPr>
              <a:t> Kota Makassar. </a:t>
            </a:r>
            <a:r>
              <a:rPr lang="en-US" dirty="0" err="1">
                <a:solidFill>
                  <a:schemeClr val="tx1"/>
                </a:solidFill>
              </a:rPr>
              <a:t>Sehingga</a:t>
            </a:r>
            <a:r>
              <a:rPr lang="en-US" dirty="0">
                <a:solidFill>
                  <a:schemeClr val="tx1"/>
                </a:solidFill>
              </a:rPr>
              <a:t> </a:t>
            </a:r>
            <a:r>
              <a:rPr lang="en-US" dirty="0" err="1">
                <a:solidFill>
                  <a:schemeClr val="tx1"/>
                </a:solidFill>
              </a:rPr>
              <a:t>aspirasi</a:t>
            </a:r>
            <a:r>
              <a:rPr lang="en-US" dirty="0">
                <a:solidFill>
                  <a:schemeClr val="tx1"/>
                </a:solidFill>
              </a:rPr>
              <a:t> </a:t>
            </a:r>
            <a:r>
              <a:rPr lang="en-US" dirty="0" err="1">
                <a:solidFill>
                  <a:schemeClr val="tx1"/>
                </a:solidFill>
              </a:rPr>
              <a:t>masyarakat</a:t>
            </a:r>
            <a:r>
              <a:rPr lang="en-US" dirty="0">
                <a:solidFill>
                  <a:schemeClr val="tx1"/>
                </a:solidFill>
              </a:rPr>
              <a:t> </a:t>
            </a:r>
            <a:r>
              <a:rPr lang="en-US" dirty="0" err="1">
                <a:solidFill>
                  <a:schemeClr val="tx1"/>
                </a:solidFill>
              </a:rPr>
              <a:t>dapat</a:t>
            </a:r>
            <a:r>
              <a:rPr lang="en-US" dirty="0">
                <a:solidFill>
                  <a:schemeClr val="tx1"/>
                </a:solidFill>
              </a:rPr>
              <a:t> </a:t>
            </a:r>
            <a:r>
              <a:rPr lang="en-US" dirty="0" err="1">
                <a:solidFill>
                  <a:schemeClr val="tx1"/>
                </a:solidFill>
              </a:rPr>
              <a:t>tersampaikan</a:t>
            </a:r>
            <a:r>
              <a:rPr lang="en-US" dirty="0">
                <a:solidFill>
                  <a:schemeClr val="tx1"/>
                </a:solidFill>
              </a:rPr>
              <a:t> </a:t>
            </a:r>
            <a:r>
              <a:rPr lang="en-US" dirty="0" err="1">
                <a:solidFill>
                  <a:schemeClr val="tx1"/>
                </a:solidFill>
              </a:rPr>
              <a:t>dengan</a:t>
            </a:r>
            <a:r>
              <a:rPr lang="en-US" dirty="0">
                <a:solidFill>
                  <a:schemeClr val="tx1"/>
                </a:solidFill>
              </a:rPr>
              <a:t> </a:t>
            </a:r>
            <a:r>
              <a:rPr lang="en-US" dirty="0" err="1">
                <a:solidFill>
                  <a:schemeClr val="tx1"/>
                </a:solidFill>
              </a:rPr>
              <a:t>cepat</a:t>
            </a:r>
            <a:r>
              <a:rPr lang="en-US" dirty="0">
                <a:solidFill>
                  <a:schemeClr val="tx1"/>
                </a:solidFill>
              </a:rPr>
              <a:t> </a:t>
            </a:r>
            <a:r>
              <a:rPr lang="en-US" dirty="0" err="1">
                <a:solidFill>
                  <a:schemeClr val="tx1"/>
                </a:solidFill>
              </a:rPr>
              <a:t>dan</a:t>
            </a:r>
            <a:r>
              <a:rPr lang="en-US" dirty="0">
                <a:solidFill>
                  <a:schemeClr val="tx1"/>
                </a:solidFill>
              </a:rPr>
              <a:t> </a:t>
            </a:r>
            <a:r>
              <a:rPr lang="en-US" dirty="0" err="1">
                <a:solidFill>
                  <a:schemeClr val="tx1"/>
                </a:solidFill>
              </a:rPr>
              <a:t>tepat</a:t>
            </a:r>
            <a:r>
              <a:rPr lang="en-US" dirty="0">
                <a:solidFill>
                  <a:schemeClr val="tx1"/>
                </a:solidFill>
              </a:rPr>
              <a:t> </a:t>
            </a:r>
            <a:r>
              <a:rPr lang="en-US" dirty="0" err="1">
                <a:solidFill>
                  <a:schemeClr val="tx1"/>
                </a:solidFill>
              </a:rPr>
              <a:t>sasaran</a:t>
            </a:r>
            <a:r>
              <a:rPr lang="en-US" dirty="0">
                <a:solidFill>
                  <a:schemeClr val="tx1"/>
                </a:solidFill>
              </a:rPr>
              <a:t> </a:t>
            </a:r>
            <a:r>
              <a:rPr lang="en-US" dirty="0" err="1">
                <a:solidFill>
                  <a:schemeClr val="tx1"/>
                </a:solidFill>
              </a:rPr>
              <a:t>sesuai</a:t>
            </a:r>
            <a:r>
              <a:rPr lang="en-US" dirty="0">
                <a:solidFill>
                  <a:schemeClr val="tx1"/>
                </a:solidFill>
              </a:rPr>
              <a:t> </a:t>
            </a:r>
            <a:r>
              <a:rPr lang="en-US" dirty="0" err="1">
                <a:solidFill>
                  <a:schemeClr val="tx1"/>
                </a:solidFill>
              </a:rPr>
              <a:t>dengan</a:t>
            </a:r>
            <a:r>
              <a:rPr lang="en-US" dirty="0">
                <a:solidFill>
                  <a:schemeClr val="tx1"/>
                </a:solidFill>
              </a:rPr>
              <a:t> </a:t>
            </a:r>
            <a:r>
              <a:rPr lang="en-US" dirty="0" err="1">
                <a:solidFill>
                  <a:schemeClr val="tx1"/>
                </a:solidFill>
              </a:rPr>
              <a:t>komisi</a:t>
            </a:r>
            <a:r>
              <a:rPr lang="en-US" dirty="0">
                <a:solidFill>
                  <a:schemeClr val="tx1"/>
                </a:solidFill>
              </a:rPr>
              <a:t> yang </a:t>
            </a:r>
            <a:r>
              <a:rPr lang="en-US" dirty="0" err="1">
                <a:solidFill>
                  <a:schemeClr val="tx1"/>
                </a:solidFill>
              </a:rPr>
              <a:t>bersangkutan</a:t>
            </a:r>
            <a:r>
              <a:rPr lang="en-US" dirty="0" smtClean="0">
                <a:solidFill>
                  <a:schemeClr val="tx1"/>
                </a:solidFill>
              </a:rPr>
              <a:t>.</a:t>
            </a:r>
          </a:p>
          <a:p>
            <a:pPr algn="just"/>
            <a:endParaRPr lang="en-US" dirty="0">
              <a:solidFill>
                <a:schemeClr val="tx1"/>
              </a:solidFill>
            </a:endParaRPr>
          </a:p>
        </p:txBody>
      </p:sp>
    </p:spTree>
    <p:extLst>
      <p:ext uri="{BB962C8B-B14F-4D97-AF65-F5344CB8AC3E}">
        <p14:creationId xmlns:p14="http://schemas.microsoft.com/office/powerpoint/2010/main" val="3816899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00999"/>
          </a:xfrm>
        </p:spPr>
        <p:txBody>
          <a:bodyPr>
            <a:normAutofit fontScale="90000"/>
          </a:bodyPr>
          <a:lstStyle/>
          <a:p>
            <a:r>
              <a:rPr lang="en-ID" sz="6600" dirty="0" smtClean="0"/>
              <a:t>TEXT MINING</a:t>
            </a:r>
            <a:endParaRPr lang="en-US" dirty="0"/>
          </a:p>
        </p:txBody>
      </p:sp>
      <p:sp>
        <p:nvSpPr>
          <p:cNvPr id="3" name="Content Placeholder 2"/>
          <p:cNvSpPr>
            <a:spLocks noGrp="1"/>
          </p:cNvSpPr>
          <p:nvPr>
            <p:ph idx="1"/>
          </p:nvPr>
        </p:nvSpPr>
        <p:spPr>
          <a:xfrm>
            <a:off x="1141412" y="1707777"/>
            <a:ext cx="9905999" cy="4518211"/>
          </a:xfrm>
        </p:spPr>
        <p:txBody>
          <a:bodyPr>
            <a:normAutofit/>
          </a:bodyPr>
          <a:lstStyle/>
          <a:p>
            <a:pPr marL="0" indent="0" algn="just">
              <a:buNone/>
            </a:pPr>
            <a:r>
              <a:rPr lang="en-ID" dirty="0" smtClean="0"/>
              <a:t>	Text </a:t>
            </a:r>
            <a:r>
              <a:rPr lang="en-ID" dirty="0"/>
              <a:t>Mining</a:t>
            </a:r>
            <a:r>
              <a:rPr lang="id-ID" dirty="0"/>
              <a:t> adalah </a:t>
            </a:r>
            <a:r>
              <a:rPr lang="en-ID" dirty="0"/>
              <a:t>proses </a:t>
            </a:r>
            <a:r>
              <a:rPr lang="en-ID" dirty="0" err="1"/>
              <a:t>pencarian</a:t>
            </a:r>
            <a:r>
              <a:rPr lang="en-ID" dirty="0"/>
              <a:t> </a:t>
            </a:r>
            <a:r>
              <a:rPr lang="en-ID" dirty="0" err="1"/>
              <a:t>informasi</a:t>
            </a:r>
            <a:r>
              <a:rPr lang="en-ID" dirty="0"/>
              <a:t>, </a:t>
            </a:r>
            <a:r>
              <a:rPr lang="en-ID" dirty="0" err="1"/>
              <a:t>pertambangan</a:t>
            </a:r>
            <a:r>
              <a:rPr lang="en-ID" dirty="0"/>
              <a:t> data yang </a:t>
            </a:r>
            <a:r>
              <a:rPr lang="en-ID" dirty="0" err="1"/>
              <a:t>dilakukan</a:t>
            </a:r>
            <a:r>
              <a:rPr lang="en-ID" dirty="0"/>
              <a:t> </a:t>
            </a:r>
            <a:r>
              <a:rPr lang="en-ID" dirty="0" err="1"/>
              <a:t>dengan</a:t>
            </a:r>
            <a:r>
              <a:rPr lang="en-ID" dirty="0"/>
              <a:t> </a:t>
            </a:r>
            <a:r>
              <a:rPr lang="en-ID" dirty="0" err="1"/>
              <a:t>sistem</a:t>
            </a:r>
            <a:r>
              <a:rPr lang="en-ID" dirty="0"/>
              <a:t> </a:t>
            </a:r>
            <a:r>
              <a:rPr lang="en-ID" dirty="0" err="1"/>
              <a:t>komputerisasi</a:t>
            </a:r>
            <a:r>
              <a:rPr lang="en-ID" dirty="0"/>
              <a:t> </a:t>
            </a:r>
            <a:r>
              <a:rPr lang="en-ID" dirty="0" err="1"/>
              <a:t>dan</a:t>
            </a:r>
            <a:r>
              <a:rPr lang="en-ID" dirty="0"/>
              <a:t> </a:t>
            </a:r>
            <a:r>
              <a:rPr lang="en-ID" dirty="0" err="1"/>
              <a:t>menghasilkan</a:t>
            </a:r>
            <a:r>
              <a:rPr lang="en-ID" dirty="0"/>
              <a:t> </a:t>
            </a:r>
            <a:r>
              <a:rPr lang="en-ID" dirty="0" err="1"/>
              <a:t>informasi</a:t>
            </a:r>
            <a:r>
              <a:rPr lang="en-ID" dirty="0"/>
              <a:t> </a:t>
            </a:r>
            <a:r>
              <a:rPr lang="en-ID" dirty="0" err="1"/>
              <a:t>baru</a:t>
            </a:r>
            <a:r>
              <a:rPr lang="en-ID" dirty="0"/>
              <a:t> yang </a:t>
            </a:r>
            <a:r>
              <a:rPr lang="en-ID" dirty="0" err="1"/>
              <a:t>lebih</a:t>
            </a:r>
            <a:r>
              <a:rPr lang="en-ID" dirty="0"/>
              <a:t> </a:t>
            </a:r>
            <a:r>
              <a:rPr lang="en-ID" dirty="0" err="1"/>
              <a:t>terstruktur</a:t>
            </a:r>
            <a:r>
              <a:rPr lang="en-ID" dirty="0"/>
              <a:t>.</a:t>
            </a:r>
            <a:endParaRPr lang="en-US" dirty="0"/>
          </a:p>
          <a:p>
            <a:pPr marL="0" indent="0" algn="just">
              <a:buNone/>
            </a:pPr>
            <a:r>
              <a:rPr lang="en-ID" dirty="0" smtClean="0"/>
              <a:t>	</a:t>
            </a:r>
            <a:r>
              <a:rPr lang="en-ID" dirty="0" err="1" smtClean="0"/>
              <a:t>Perbedaan</a:t>
            </a:r>
            <a:r>
              <a:rPr lang="en-ID" dirty="0" smtClean="0"/>
              <a:t> </a:t>
            </a:r>
            <a:r>
              <a:rPr lang="en-ID" dirty="0" err="1"/>
              <a:t>mendasar</a:t>
            </a:r>
            <a:r>
              <a:rPr lang="en-ID" dirty="0"/>
              <a:t> </a:t>
            </a:r>
            <a:r>
              <a:rPr lang="en-ID" dirty="0" err="1"/>
              <a:t>antara</a:t>
            </a:r>
            <a:r>
              <a:rPr lang="en-ID" dirty="0"/>
              <a:t> </a:t>
            </a:r>
            <a:r>
              <a:rPr lang="en-ID" dirty="0" err="1"/>
              <a:t>teks</a:t>
            </a:r>
            <a:r>
              <a:rPr lang="en-ID" dirty="0"/>
              <a:t> mining </a:t>
            </a:r>
            <a:r>
              <a:rPr lang="en-ID" dirty="0" err="1"/>
              <a:t>dan</a:t>
            </a:r>
            <a:r>
              <a:rPr lang="en-ID" dirty="0"/>
              <a:t> data mining </a:t>
            </a:r>
            <a:r>
              <a:rPr lang="en-ID" dirty="0" err="1"/>
              <a:t>terletak</a:t>
            </a:r>
            <a:r>
              <a:rPr lang="en-ID" dirty="0"/>
              <a:t> </a:t>
            </a:r>
            <a:r>
              <a:rPr lang="en-ID" dirty="0" err="1"/>
              <a:t>pada</a:t>
            </a:r>
            <a:r>
              <a:rPr lang="en-ID" dirty="0"/>
              <a:t> </a:t>
            </a:r>
            <a:r>
              <a:rPr lang="en-ID" dirty="0" err="1"/>
              <a:t>sumber</a:t>
            </a:r>
            <a:r>
              <a:rPr lang="en-ID" dirty="0"/>
              <a:t> data yang </a:t>
            </a:r>
            <a:r>
              <a:rPr lang="en-ID" dirty="0" err="1"/>
              <a:t>digunakan</a:t>
            </a:r>
            <a:r>
              <a:rPr lang="en-ID" dirty="0"/>
              <a:t>. </a:t>
            </a:r>
            <a:r>
              <a:rPr lang="en-ID" dirty="0" err="1"/>
              <a:t>Pada</a:t>
            </a:r>
            <a:r>
              <a:rPr lang="en-ID" dirty="0"/>
              <a:t> data mining, </a:t>
            </a:r>
            <a:r>
              <a:rPr lang="en-ID" dirty="0" err="1"/>
              <a:t>pola</a:t>
            </a:r>
            <a:r>
              <a:rPr lang="en-ID" dirty="0"/>
              <a:t> </a:t>
            </a:r>
            <a:r>
              <a:rPr lang="en-ID" dirty="0" err="1"/>
              <a:t>diekstrak</a:t>
            </a:r>
            <a:r>
              <a:rPr lang="en-ID" dirty="0"/>
              <a:t> </a:t>
            </a:r>
            <a:r>
              <a:rPr lang="en-ID" dirty="0" err="1"/>
              <a:t>dari</a:t>
            </a:r>
            <a:r>
              <a:rPr lang="en-ID" dirty="0"/>
              <a:t> basis data yang </a:t>
            </a:r>
            <a:r>
              <a:rPr lang="en-ID" dirty="0" err="1"/>
              <a:t>terstruktur</a:t>
            </a:r>
            <a:r>
              <a:rPr lang="en-ID" dirty="0"/>
              <a:t>, </a:t>
            </a:r>
            <a:r>
              <a:rPr lang="en-ID" dirty="0" err="1"/>
              <a:t>sedangkan</a:t>
            </a:r>
            <a:r>
              <a:rPr lang="en-ID" dirty="0"/>
              <a:t> di </a:t>
            </a:r>
            <a:r>
              <a:rPr lang="en-ID" dirty="0" err="1"/>
              <a:t>teks</a:t>
            </a:r>
            <a:r>
              <a:rPr lang="en-ID" dirty="0"/>
              <a:t> mining </a:t>
            </a:r>
            <a:r>
              <a:rPr lang="en-ID" dirty="0" err="1"/>
              <a:t>pola</a:t>
            </a:r>
            <a:r>
              <a:rPr lang="en-ID" dirty="0"/>
              <a:t> </a:t>
            </a:r>
            <a:r>
              <a:rPr lang="en-ID" dirty="0" err="1"/>
              <a:t>diekstrak</a:t>
            </a:r>
            <a:r>
              <a:rPr lang="en-ID" dirty="0"/>
              <a:t> </a:t>
            </a:r>
            <a:r>
              <a:rPr lang="en-ID" dirty="0" err="1"/>
              <a:t>dari</a:t>
            </a:r>
            <a:r>
              <a:rPr lang="en-ID" dirty="0"/>
              <a:t> data </a:t>
            </a:r>
            <a:r>
              <a:rPr lang="en-ID" dirty="0" err="1"/>
              <a:t>tekstual</a:t>
            </a:r>
            <a:r>
              <a:rPr lang="en-ID" dirty="0"/>
              <a:t> (</a:t>
            </a:r>
            <a:r>
              <a:rPr lang="en-ID" i="1" dirty="0"/>
              <a:t>natural language</a:t>
            </a:r>
            <a:r>
              <a:rPr lang="en-ID" dirty="0"/>
              <a:t>). </a:t>
            </a:r>
            <a:r>
              <a:rPr lang="en-ID" dirty="0" err="1"/>
              <a:t>Secara</a:t>
            </a:r>
            <a:r>
              <a:rPr lang="en-ID" dirty="0"/>
              <a:t> </a:t>
            </a:r>
            <a:r>
              <a:rPr lang="en-ID" dirty="0" err="1"/>
              <a:t>umum</a:t>
            </a:r>
            <a:r>
              <a:rPr lang="en-ID" dirty="0"/>
              <a:t>, basis data </a:t>
            </a:r>
            <a:r>
              <a:rPr lang="en-ID" dirty="0" err="1"/>
              <a:t>didesain</a:t>
            </a:r>
            <a:r>
              <a:rPr lang="en-ID" dirty="0"/>
              <a:t> </a:t>
            </a:r>
            <a:r>
              <a:rPr lang="en-ID" dirty="0" err="1"/>
              <a:t>untuk</a:t>
            </a:r>
            <a:r>
              <a:rPr lang="en-ID" dirty="0"/>
              <a:t> program </a:t>
            </a:r>
            <a:r>
              <a:rPr lang="en-ID" dirty="0" err="1"/>
              <a:t>dengan</a:t>
            </a:r>
            <a:r>
              <a:rPr lang="en-ID" dirty="0"/>
              <a:t> </a:t>
            </a:r>
            <a:r>
              <a:rPr lang="en-ID" dirty="0" err="1"/>
              <a:t>tujuan</a:t>
            </a:r>
            <a:r>
              <a:rPr lang="en-ID" dirty="0"/>
              <a:t> </a:t>
            </a:r>
            <a:r>
              <a:rPr lang="en-ID" dirty="0" err="1"/>
              <a:t>melakukan</a:t>
            </a:r>
            <a:r>
              <a:rPr lang="en-ID" dirty="0"/>
              <a:t> </a:t>
            </a:r>
            <a:r>
              <a:rPr lang="en-ID" dirty="0" err="1"/>
              <a:t>pemrosesan</a:t>
            </a:r>
            <a:r>
              <a:rPr lang="en-ID" dirty="0"/>
              <a:t> </a:t>
            </a:r>
            <a:r>
              <a:rPr lang="en-ID" dirty="0" err="1"/>
              <a:t>secara</a:t>
            </a:r>
            <a:r>
              <a:rPr lang="en-ID" dirty="0"/>
              <a:t> </a:t>
            </a:r>
            <a:r>
              <a:rPr lang="en-ID" dirty="0" err="1"/>
              <a:t>otomatis</a:t>
            </a:r>
            <a:r>
              <a:rPr lang="en-ID" dirty="0"/>
              <a:t>, </a:t>
            </a:r>
            <a:r>
              <a:rPr lang="en-ID" dirty="0" err="1"/>
              <a:t>sedangkan</a:t>
            </a:r>
            <a:r>
              <a:rPr lang="en-ID" dirty="0"/>
              <a:t> </a:t>
            </a:r>
            <a:r>
              <a:rPr lang="en-ID" dirty="0" err="1"/>
              <a:t>teks</a:t>
            </a:r>
            <a:r>
              <a:rPr lang="en-ID" dirty="0"/>
              <a:t> </a:t>
            </a:r>
            <a:r>
              <a:rPr lang="en-ID" dirty="0" err="1"/>
              <a:t>ditulis</a:t>
            </a:r>
            <a:r>
              <a:rPr lang="en-ID" dirty="0"/>
              <a:t> </a:t>
            </a:r>
            <a:r>
              <a:rPr lang="en-ID" dirty="0" err="1"/>
              <a:t>untuk</a:t>
            </a:r>
            <a:r>
              <a:rPr lang="en-ID" dirty="0"/>
              <a:t> </a:t>
            </a:r>
            <a:r>
              <a:rPr lang="en-ID" dirty="0" err="1"/>
              <a:t>dibaca</a:t>
            </a:r>
            <a:r>
              <a:rPr lang="en-ID" dirty="0"/>
              <a:t> </a:t>
            </a:r>
            <a:r>
              <a:rPr lang="en-ID" dirty="0" err="1"/>
              <a:t>langsung</a:t>
            </a:r>
            <a:r>
              <a:rPr lang="en-ID" dirty="0"/>
              <a:t> </a:t>
            </a:r>
            <a:r>
              <a:rPr lang="en-ID" dirty="0" err="1"/>
              <a:t>oleh</a:t>
            </a:r>
            <a:r>
              <a:rPr lang="en-ID" dirty="0"/>
              <a:t> </a:t>
            </a:r>
            <a:r>
              <a:rPr lang="en-ID" dirty="0" err="1"/>
              <a:t>manusia</a:t>
            </a:r>
            <a:r>
              <a:rPr lang="en-ID" dirty="0"/>
              <a:t>.</a:t>
            </a:r>
            <a:endParaRPr lang="en-US" dirty="0"/>
          </a:p>
          <a:p>
            <a:pPr marL="0" indent="0" algn="just">
              <a:buNone/>
            </a:pPr>
            <a:endParaRPr lang="en-US" dirty="0"/>
          </a:p>
        </p:txBody>
      </p:sp>
    </p:spTree>
    <p:extLst>
      <p:ext uri="{BB962C8B-B14F-4D97-AF65-F5344CB8AC3E}">
        <p14:creationId xmlns:p14="http://schemas.microsoft.com/office/powerpoint/2010/main" val="2135291149"/>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00999"/>
          </a:xfrm>
        </p:spPr>
        <p:txBody>
          <a:bodyPr>
            <a:normAutofit fontScale="90000"/>
          </a:bodyPr>
          <a:lstStyle/>
          <a:p>
            <a:r>
              <a:rPr lang="en-ID" sz="6600" dirty="0" smtClean="0"/>
              <a:t>Cosine similarity</a:t>
            </a:r>
            <a:endParaRPr lang="en-US" dirty="0"/>
          </a:p>
        </p:txBody>
      </p:sp>
      <p:sp>
        <p:nvSpPr>
          <p:cNvPr id="3" name="Content Placeholder 2"/>
          <p:cNvSpPr>
            <a:spLocks noGrp="1"/>
          </p:cNvSpPr>
          <p:nvPr>
            <p:ph idx="1"/>
          </p:nvPr>
        </p:nvSpPr>
        <p:spPr>
          <a:xfrm>
            <a:off x="1141412" y="1828800"/>
            <a:ext cx="9905999" cy="4518211"/>
          </a:xfrm>
        </p:spPr>
        <p:txBody>
          <a:bodyPr>
            <a:normAutofit/>
          </a:bodyPr>
          <a:lstStyle/>
          <a:p>
            <a:pPr marL="0" indent="0" algn="just">
              <a:buNone/>
            </a:pPr>
            <a:r>
              <a:rPr lang="en-US" dirty="0" smtClean="0"/>
              <a:t>	</a:t>
            </a:r>
            <a:r>
              <a:rPr lang="en-US" dirty="0" err="1" smtClean="0"/>
              <a:t>Menurut</a:t>
            </a:r>
            <a:r>
              <a:rPr lang="en-US" dirty="0" smtClean="0"/>
              <a:t> </a:t>
            </a:r>
            <a:r>
              <a:rPr lang="en-US" dirty="0"/>
              <a:t>Manning, </a:t>
            </a:r>
            <a:r>
              <a:rPr lang="en-US" dirty="0" err="1"/>
              <a:t>Raghavan</a:t>
            </a:r>
            <a:r>
              <a:rPr lang="en-US" dirty="0"/>
              <a:t>, </a:t>
            </a:r>
            <a:r>
              <a:rPr lang="en-US" dirty="0" err="1"/>
              <a:t>dan</a:t>
            </a:r>
            <a:r>
              <a:rPr lang="en-US" dirty="0"/>
              <a:t> </a:t>
            </a:r>
            <a:r>
              <a:rPr lang="en-US" dirty="0" err="1"/>
              <a:t>Schutze</a:t>
            </a:r>
            <a:r>
              <a:rPr lang="en-US" dirty="0"/>
              <a:t>, (2008): “cosine similarity </a:t>
            </a:r>
            <a:r>
              <a:rPr lang="en-US" dirty="0" err="1"/>
              <a:t>digunakan</a:t>
            </a:r>
            <a:r>
              <a:rPr lang="en-US" dirty="0"/>
              <a:t> </a:t>
            </a:r>
            <a:r>
              <a:rPr lang="en-US" dirty="0" err="1"/>
              <a:t>untuk</a:t>
            </a:r>
            <a:r>
              <a:rPr lang="en-US" dirty="0"/>
              <a:t> </a:t>
            </a:r>
            <a:r>
              <a:rPr lang="en-US" dirty="0" err="1"/>
              <a:t>mengukur</a:t>
            </a:r>
            <a:r>
              <a:rPr lang="en-US" dirty="0"/>
              <a:t> </a:t>
            </a:r>
            <a:r>
              <a:rPr lang="en-US" dirty="0" err="1"/>
              <a:t>kedekatan</a:t>
            </a:r>
            <a:r>
              <a:rPr lang="en-US" dirty="0"/>
              <a:t> </a:t>
            </a:r>
            <a:r>
              <a:rPr lang="en-US" dirty="0" err="1"/>
              <a:t>antara</a:t>
            </a:r>
            <a:r>
              <a:rPr lang="en-US" dirty="0"/>
              <a:t> </a:t>
            </a:r>
            <a:r>
              <a:rPr lang="en-US" dirty="0" err="1"/>
              <a:t>dua</a:t>
            </a:r>
            <a:r>
              <a:rPr lang="en-US" dirty="0"/>
              <a:t> </a:t>
            </a:r>
            <a:r>
              <a:rPr lang="en-US" dirty="0" smtClean="0"/>
              <a:t>vector”. </a:t>
            </a:r>
            <a:r>
              <a:rPr lang="en-US" i="1" dirty="0"/>
              <a:t>Cosine Similarity</a:t>
            </a:r>
            <a:r>
              <a:rPr lang="en-US" dirty="0"/>
              <a:t> </a:t>
            </a:r>
            <a:r>
              <a:rPr lang="en-US" dirty="0" err="1"/>
              <a:t>dapat</a:t>
            </a:r>
            <a:r>
              <a:rPr lang="en-US" dirty="0"/>
              <a:t> </a:t>
            </a:r>
            <a:r>
              <a:rPr lang="en-US" dirty="0" err="1"/>
              <a:t>diimplementasikan</a:t>
            </a:r>
            <a:r>
              <a:rPr lang="en-US" dirty="0"/>
              <a:t> </a:t>
            </a:r>
            <a:r>
              <a:rPr lang="en-US" dirty="0" err="1"/>
              <a:t>untuk</a:t>
            </a:r>
            <a:r>
              <a:rPr lang="en-US" dirty="0"/>
              <a:t> </a:t>
            </a:r>
            <a:r>
              <a:rPr lang="en-US" dirty="0" err="1"/>
              <a:t>menghitung</a:t>
            </a:r>
            <a:r>
              <a:rPr lang="en-US" dirty="0"/>
              <a:t> </a:t>
            </a:r>
            <a:r>
              <a:rPr lang="en-US" dirty="0" err="1"/>
              <a:t>nilai</a:t>
            </a:r>
            <a:r>
              <a:rPr lang="en-US" dirty="0"/>
              <a:t> </a:t>
            </a:r>
            <a:r>
              <a:rPr lang="en-US" dirty="0" err="1"/>
              <a:t>kemiripan</a:t>
            </a:r>
            <a:r>
              <a:rPr lang="en-US" dirty="0"/>
              <a:t> </a:t>
            </a:r>
            <a:r>
              <a:rPr lang="en-US" dirty="0" err="1"/>
              <a:t>antar</a:t>
            </a:r>
            <a:r>
              <a:rPr lang="en-US" dirty="0"/>
              <a:t> </a:t>
            </a:r>
            <a:r>
              <a:rPr lang="en-US" dirty="0" err="1"/>
              <a:t>kalimat</a:t>
            </a:r>
            <a:r>
              <a:rPr lang="en-US" dirty="0"/>
              <a:t> </a:t>
            </a:r>
            <a:r>
              <a:rPr lang="en-US" dirty="0" err="1"/>
              <a:t>dan</a:t>
            </a:r>
            <a:r>
              <a:rPr lang="en-US" dirty="0"/>
              <a:t> </a:t>
            </a:r>
            <a:r>
              <a:rPr lang="en-US" dirty="0" err="1"/>
              <a:t>menjadi</a:t>
            </a:r>
            <a:r>
              <a:rPr lang="en-US" dirty="0"/>
              <a:t> </a:t>
            </a:r>
            <a:r>
              <a:rPr lang="en-US" dirty="0" err="1"/>
              <a:t>salah</a:t>
            </a:r>
            <a:r>
              <a:rPr lang="en-US" dirty="0"/>
              <a:t> </a:t>
            </a:r>
            <a:r>
              <a:rPr lang="en-US" dirty="0" err="1"/>
              <a:t>satu</a:t>
            </a:r>
            <a:r>
              <a:rPr lang="en-US" dirty="0"/>
              <a:t> </a:t>
            </a:r>
            <a:r>
              <a:rPr lang="en-US" dirty="0" err="1"/>
              <a:t>teknik</a:t>
            </a:r>
            <a:r>
              <a:rPr lang="en-US" dirty="0"/>
              <a:t> </a:t>
            </a:r>
            <a:r>
              <a:rPr lang="en-US" dirty="0" err="1"/>
              <a:t>untuk</a:t>
            </a:r>
            <a:r>
              <a:rPr lang="en-US" dirty="0"/>
              <a:t> </a:t>
            </a:r>
            <a:r>
              <a:rPr lang="en-US" dirty="0" err="1"/>
              <a:t>mengukur</a:t>
            </a:r>
            <a:r>
              <a:rPr lang="en-US" dirty="0"/>
              <a:t> </a:t>
            </a:r>
            <a:r>
              <a:rPr lang="en-US" dirty="0" err="1"/>
              <a:t>kemiripan</a:t>
            </a:r>
            <a:r>
              <a:rPr lang="en-US" dirty="0"/>
              <a:t>  </a:t>
            </a:r>
            <a:r>
              <a:rPr lang="en-US" dirty="0" err="1"/>
              <a:t>teks</a:t>
            </a:r>
            <a:r>
              <a:rPr lang="en-US" dirty="0"/>
              <a:t> yang  popular.</a:t>
            </a:r>
            <a:endParaRPr lang="en-US" dirty="0" smtClean="0"/>
          </a:p>
        </p:txBody>
      </p:sp>
    </p:spTree>
    <p:extLst>
      <p:ext uri="{BB962C8B-B14F-4D97-AF65-F5344CB8AC3E}">
        <p14:creationId xmlns:p14="http://schemas.microsoft.com/office/powerpoint/2010/main" val="1752478618"/>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147</TotalTime>
  <Words>491</Words>
  <Application>Microsoft Office PowerPoint</Application>
  <PresentationFormat>Widescreen</PresentationFormat>
  <Paragraphs>31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Times New Roman</vt:lpstr>
      <vt:lpstr>Trebuchet MS</vt:lpstr>
      <vt:lpstr>Tw Cen MT</vt:lpstr>
      <vt:lpstr>Circuit</vt:lpstr>
      <vt:lpstr>Implementasi algoritma text mining dan cosine similarity untuk sarana aspirasi publik berbasis mobile (studi kasus : dprd kota Makassar)</vt:lpstr>
      <vt:lpstr>LATAR BELAKANG</vt:lpstr>
      <vt:lpstr>PowerPoint Presentation</vt:lpstr>
      <vt:lpstr>Rumusan masalah</vt:lpstr>
      <vt:lpstr>Batasan masalah</vt:lpstr>
      <vt:lpstr>Tujuan penelitan</vt:lpstr>
      <vt:lpstr>Tinjauan pustaka</vt:lpstr>
      <vt:lpstr>TEXT MINING</vt:lpstr>
      <vt:lpstr>Cosine similarity</vt:lpstr>
      <vt:lpstr>USE CASE DIAGRAM</vt:lpstr>
      <vt:lpstr>Sekian dan terimakasih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KKLP</dc:title>
  <dc:creator>Windows User</dc:creator>
  <cp:lastModifiedBy>Windows User</cp:lastModifiedBy>
  <cp:revision>19</cp:revision>
  <dcterms:created xsi:type="dcterms:W3CDTF">2019-12-12T12:23:51Z</dcterms:created>
  <dcterms:modified xsi:type="dcterms:W3CDTF">2020-02-04T07:03:39Z</dcterms:modified>
</cp:coreProperties>
</file>