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1" r:id="rId10"/>
    <p:sldId id="266" r:id="rId11"/>
    <p:sldId id="263" r:id="rId12"/>
    <p:sldId id="272" r:id="rId13"/>
    <p:sldId id="269" r:id="rId14"/>
    <p:sldId id="267" r:id="rId15"/>
    <p:sldId id="268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86" y="303993"/>
            <a:ext cx="47910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3.9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370 Jay St,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pPr lvl="1"/>
            <a:endParaRPr lang="en-US" dirty="0"/>
          </a:p>
          <a:p>
            <a:r>
              <a:rPr lang="de-DE" dirty="0"/>
              <a:t>Course Assistant:  </a:t>
            </a:r>
          </a:p>
          <a:p>
            <a:pPr lvl="1"/>
            <a:r>
              <a:rPr lang="de-DE" dirty="0"/>
              <a:t>Billy Sun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ds5749@nyu.edu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object-oriented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3.9)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7589</TotalTime>
  <Words>1284</Words>
  <Application>Microsoft Office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Undergraduate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288</cp:revision>
  <cp:lastPrinted>2018-09-04T12:29:29Z</cp:lastPrinted>
  <dcterms:created xsi:type="dcterms:W3CDTF">2015-03-22T11:15:32Z</dcterms:created>
  <dcterms:modified xsi:type="dcterms:W3CDTF">2021-09-02T20:20:23Z</dcterms:modified>
</cp:coreProperties>
</file>