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90" r:id="rId20"/>
    <p:sldId id="289" r:id="rId21"/>
    <p:sldId id="291" r:id="rId22"/>
    <p:sldId id="292" r:id="rId23"/>
    <p:sldId id="279" r:id="rId24"/>
    <p:sldId id="263" r:id="rId25"/>
    <p:sldId id="278" r:id="rId26"/>
    <p:sldId id="264" r:id="rId27"/>
    <p:sldId id="268" r:id="rId28"/>
    <p:sldId id="287" r:id="rId29"/>
    <p:sldId id="293" r:id="rId30"/>
    <p:sldId id="294" r:id="rId31"/>
    <p:sldId id="288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2021-02-28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 err="1"/>
              <a:t>카카오택시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724755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232422" y="2008586"/>
              <a:ext cx="1300163" cy="1257299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21906" y="4394927"/>
            <a:ext cx="3219135" cy="2182829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04448" y="1751839"/>
            <a:ext cx="3882897" cy="2056396"/>
            <a:chOff x="8013972" y="1694017"/>
            <a:chExt cx="4816926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8194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1" y="4635903"/>
              <a:ext cx="2097528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179" y="2552872"/>
              <a:ext cx="1571582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500020" y="3036127"/>
              <a:ext cx="1445600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816926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04447" y="4358786"/>
            <a:ext cx="3882897" cy="2178836"/>
            <a:chOff x="8013972" y="1694017"/>
            <a:chExt cx="4305490" cy="4319567"/>
          </a:xfrm>
        </p:grpSpPr>
        <p:sp>
          <p:nvSpPr>
            <p:cNvPr id="40" name="직사각형 39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32"/>
              <p:cNvCxnSpPr>
                <a:stCxn id="4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7" name="직사각형 46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5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20"/>
              <p:cNvCxnSpPr>
                <a:stCxn id="55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1" name="직사각형 60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281658" y="1751839"/>
            <a:ext cx="3213324" cy="2056396"/>
            <a:chOff x="8013972" y="1694017"/>
            <a:chExt cx="4682337" cy="4319567"/>
          </a:xfrm>
        </p:grpSpPr>
        <p:sp>
          <p:nvSpPr>
            <p:cNvPr id="66" name="직사각형 65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50851" y="2405558"/>
              <a:ext cx="1474599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2" name="직사각형 7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0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32"/>
              <p:cNvCxnSpPr>
                <a:stCxn id="7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직사각형 75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9078056" y="1625494"/>
            <a:ext cx="1323243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택시할당상태갱신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3537" y="362120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택시할당취소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taximanage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94187" y="5242848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91684" y="4030313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taxicall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99293" y="1578801"/>
            <a:ext cx="4097945" cy="2563442"/>
            <a:chOff x="133004" y="1479665"/>
            <a:chExt cx="4921134" cy="4413539"/>
          </a:xfrm>
        </p:grpSpPr>
        <p:sp>
          <p:nvSpPr>
            <p:cNvPr id="50" name="직사각형 49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호출취소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0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20"/>
              <p:cNvCxnSpPr>
                <a:stCxn id="59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/>
            <p:cNvSpPr/>
            <p:nvPr/>
          </p:nvSpPr>
          <p:spPr>
            <a:xfrm>
              <a:off x="2083843" y="2885689"/>
              <a:ext cx="1485622" cy="17502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택시호출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taxicall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65" name="직사각형 64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요금결재됨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요금결제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61844" y="1751838"/>
            <a:ext cx="3833138" cy="2239601"/>
            <a:chOff x="8013972" y="1694017"/>
            <a:chExt cx="4682337" cy="4319567"/>
          </a:xfrm>
        </p:grpSpPr>
        <p:sp>
          <p:nvSpPr>
            <p:cNvPr id="70" name="직사각형 69"/>
            <p:cNvSpPr/>
            <p:nvPr/>
          </p:nvSpPr>
          <p:spPr>
            <a:xfrm>
              <a:off x="10783721" y="2334526"/>
              <a:ext cx="1722779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448674" y="4635903"/>
              <a:ext cx="205782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택시호출요청취소됨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chemeClr val="tx1"/>
                  </a:solidFill>
                </a:rPr>
                <a:t>택시호출요청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671502" y="3036127"/>
              <a:ext cx="1409741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택시관리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013972" y="1694017"/>
              <a:ext cx="4682337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628513" y="4142243"/>
            <a:ext cx="3640726" cy="2178836"/>
            <a:chOff x="8013972" y="1694017"/>
            <a:chExt cx="4305490" cy="4319567"/>
          </a:xfrm>
        </p:grpSpPr>
        <p:sp>
          <p:nvSpPr>
            <p:cNvPr id="76" name="직사각형 75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err="1">
                  <a:solidFill>
                    <a:schemeClr val="tx1"/>
                  </a:solidFill>
                </a:rPr>
                <a:t>택시할당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>
                    <a:solidFill>
                      <a:schemeClr val="tx1"/>
                    </a:solidFill>
                  </a:rPr>
                  <a:t>택시기사</a:t>
                </a: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84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32"/>
              <p:cNvCxnSpPr>
                <a:stCxn id="8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ysClr val="windowText" lastClr="000000"/>
                  </a:solidFill>
                </a:rPr>
                <a:t>택시할당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err="1">
                  <a:solidFill>
                    <a:schemeClr val="tx1"/>
                  </a:solidFill>
                </a:rPr>
                <a:t>taxiassignment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6924238" y="5527625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택시할당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70803" y="3177477"/>
            <a:ext cx="148807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택시호출취소요청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taximanagnment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89426" y="1545779"/>
            <a:ext cx="11802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호출상태갱신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taxiassignment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76" idx="3"/>
            <a:endCxn id="92" idx="0"/>
          </p:cNvCxnSpPr>
          <p:nvPr/>
        </p:nvCxnSpPr>
        <p:spPr>
          <a:xfrm flipH="1" flipV="1">
            <a:off x="4879527" y="1545779"/>
            <a:ext cx="5190509" cy="3236642"/>
          </a:xfrm>
          <a:prstGeom prst="bentConnector4">
            <a:avLst>
              <a:gd name="adj1" fmla="val -8808"/>
              <a:gd name="adj2" fmla="val 107063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51" idx="3"/>
            <a:endCxn id="90" idx="1"/>
          </p:cNvCxnSpPr>
          <p:nvPr/>
        </p:nvCxnSpPr>
        <p:spPr>
          <a:xfrm flipV="1">
            <a:off x="4568621" y="3493876"/>
            <a:ext cx="1502182" cy="5486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5" idx="3"/>
            <a:endCxn id="88" idx="1"/>
          </p:cNvCxnSpPr>
          <p:nvPr/>
        </p:nvCxnSpPr>
        <p:spPr>
          <a:xfrm flipV="1">
            <a:off x="4226353" y="5844024"/>
            <a:ext cx="2697885" cy="15494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70" y="1400479"/>
            <a:ext cx="5349605" cy="5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>
                <a:solidFill>
                  <a:srgbClr val="C00000"/>
                </a:solidFill>
              </a:rPr>
              <a:t>  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업그래이드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요구사항 커버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주문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상점의 주문정보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상점의 배달관련 이벤트를 주문에서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453705" y="-3556945"/>
            <a:ext cx="588294" cy="10602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2129" y="1484703"/>
            <a:ext cx="37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69202" y="2563127"/>
            <a:ext cx="2342507" cy="1501530"/>
            <a:chOff x="3680661" y="2117559"/>
            <a:chExt cx="3499042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539409" y="2512596"/>
              <a:ext cx="1442051" cy="1151021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payment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7" y="2821465"/>
              <a:ext cx="1315666" cy="502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09803" y="2681220"/>
            <a:ext cx="1524780" cy="1465708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148347" y="2984052"/>
            <a:ext cx="854356" cy="86912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err="1">
                <a:solidFill>
                  <a:schemeClr val="tx1"/>
                </a:solidFill>
              </a:rPr>
              <a:t>taxicall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197" y="3210416"/>
            <a:ext cx="816038" cy="26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60387" y="2806069"/>
            <a:ext cx="849523" cy="310404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20975" y="3267065"/>
            <a:ext cx="688083" cy="379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257330" y="2105519"/>
            <a:ext cx="7686" cy="11615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785149" y="2121781"/>
            <a:ext cx="13300" cy="6842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948117" y="2808071"/>
            <a:ext cx="1747973" cy="1490408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73542" y="2594818"/>
            <a:ext cx="1976166" cy="1552110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 err="1">
                  <a:solidFill>
                    <a:schemeClr val="tx1"/>
                  </a:solidFill>
                </a:rPr>
                <a:t>taximanagement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9" y="2739723"/>
              <a:ext cx="1035216" cy="5021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</p:cNvCxnSpPr>
          <p:nvPr/>
        </p:nvCxnSpPr>
        <p:spPr>
          <a:xfrm flipV="1">
            <a:off x="2584134" y="2944772"/>
            <a:ext cx="300016" cy="9642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896051" y="3719411"/>
            <a:ext cx="688083" cy="379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4660312" y="2086634"/>
            <a:ext cx="10997" cy="10209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5801114" y="2055048"/>
            <a:ext cx="14980" cy="7154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300064" y="2046503"/>
            <a:ext cx="1842" cy="8990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7104867" y="2086634"/>
            <a:ext cx="2290" cy="10056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184386" y="439359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3444765" y="4311320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6022025" y="4343011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308422" y="4031164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66233" y="4379813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73610" y="3941652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3731421" y="4290301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68266" y="3944379"/>
            <a:ext cx="545930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6326076" y="4293028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7499294" y="4298479"/>
            <a:ext cx="2139552" cy="1552110"/>
            <a:chOff x="6635414" y="2117559"/>
            <a:chExt cx="2986061" cy="1941094"/>
          </a:xfrm>
        </p:grpSpPr>
        <p:sp>
          <p:nvSpPr>
            <p:cNvPr id="46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48" name="육각형[H] 11"/>
            <p:cNvSpPr/>
            <p:nvPr/>
          </p:nvSpPr>
          <p:spPr>
            <a:xfrm>
              <a:off x="7272886" y="2512596"/>
              <a:ext cx="1592487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taxi</a:t>
              </a:r>
            </a:p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assignment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>
            <a:off x="7817796" y="2053647"/>
            <a:ext cx="14980" cy="24699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9267973" y="2014203"/>
            <a:ext cx="0" cy="27231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원통[C] 69"/>
          <p:cNvSpPr/>
          <p:nvPr/>
        </p:nvSpPr>
        <p:spPr>
          <a:xfrm>
            <a:off x="8047777" y="6046672"/>
            <a:ext cx="792793" cy="405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212896" y="5648040"/>
            <a:ext cx="660575" cy="234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57" name="꺾인 연결선[E] 78"/>
          <p:cNvCxnSpPr/>
          <p:nvPr/>
        </p:nvCxnSpPr>
        <p:spPr>
          <a:xfrm rot="5400000">
            <a:off x="8351828" y="5996689"/>
            <a:ext cx="229704" cy="6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고객이 </a:t>
            </a:r>
            <a:r>
              <a:rPr lang="ko-KR" altLang="en-US" dirty="0" err="1"/>
              <a:t>택시등급을</a:t>
            </a:r>
            <a:r>
              <a:rPr lang="ko-KR" altLang="en-US" dirty="0"/>
              <a:t> 선택하고 택시를 호출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요금을 결제한다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 위치에서 가입된 가까운 </a:t>
            </a:r>
            <a:r>
              <a:rPr lang="ko-KR" altLang="en-US" dirty="0" err="1"/>
              <a:t>택시에게</a:t>
            </a:r>
            <a:r>
              <a:rPr lang="ko-KR" altLang="en-US" dirty="0"/>
              <a:t> </a:t>
            </a:r>
            <a:r>
              <a:rPr lang="ko-KR" altLang="en-US" dirty="0" err="1"/>
              <a:t>고객위치와</a:t>
            </a:r>
            <a:r>
              <a:rPr lang="ko-KR" altLang="en-US" dirty="0"/>
              <a:t> 고객 목적지를 전달한다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택시는 </a:t>
            </a:r>
            <a:r>
              <a:rPr lang="ko-KR" altLang="en-US" dirty="0" err="1"/>
              <a:t>호출요청을</a:t>
            </a:r>
            <a:r>
              <a:rPr lang="ko-KR" altLang="en-US" dirty="0"/>
              <a:t> 확인하고 고객 위치로 출발한다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</a:t>
            </a:r>
            <a:r>
              <a:rPr lang="ko-KR" altLang="en-US" dirty="0"/>
              <a:t> 확인 수신 즉시</a:t>
            </a:r>
            <a:r>
              <a:rPr lang="en-US" altLang="ko-KR" dirty="0"/>
              <a:t>, </a:t>
            </a:r>
            <a:r>
              <a:rPr lang="ko-KR" altLang="en-US" dirty="0"/>
              <a:t>고객에게 할당된 </a:t>
            </a:r>
            <a:r>
              <a:rPr lang="ko-KR" altLang="en-US" dirty="0" err="1"/>
              <a:t>택시정보를</a:t>
            </a:r>
            <a:r>
              <a:rPr lang="ko-KR" altLang="en-US" dirty="0"/>
              <a:t> 전송한다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호출요청을</a:t>
            </a:r>
            <a:r>
              <a:rPr lang="ko-KR" altLang="en-US" dirty="0"/>
              <a:t> 확인하는 택시는 호출 서비스 가입자이다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택시기사는 </a:t>
            </a:r>
            <a:r>
              <a:rPr lang="ko-KR" altLang="en-US" dirty="0" err="1"/>
              <a:t>호출요청을</a:t>
            </a:r>
            <a:r>
              <a:rPr lang="ko-KR" altLang="en-US" dirty="0"/>
              <a:t> 무시할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</a:t>
            </a:r>
            <a:r>
              <a:rPr lang="ko-KR" altLang="en-US" dirty="0" err="1"/>
              <a:t>택시호출을</a:t>
            </a:r>
            <a:r>
              <a:rPr lang="ko-KR" altLang="en-US" dirty="0"/>
              <a:t> 취소 할 수 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호출이 취소 되면 택시기사에게 </a:t>
            </a:r>
            <a:r>
              <a:rPr lang="ko-KR" altLang="en-US" dirty="0" err="1"/>
              <a:t>취소알림을</a:t>
            </a:r>
            <a:r>
              <a:rPr lang="ko-KR" altLang="en-US" dirty="0"/>
              <a:t> 보낸다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고객은 택시기사 위치를 중간중간 조회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mongo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maria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taximanage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err="1">
                <a:solidFill>
                  <a:schemeClr val="tx1"/>
                </a:solidFill>
              </a:rPr>
              <a:t>taxicall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taxiassgin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/>
              <a:t>mariadb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5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63895" cy="639997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taximanage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err="1">
                <a:solidFill>
                  <a:schemeClr val="tx1"/>
                </a:solidFill>
              </a:rPr>
              <a:t>taxicall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err="1">
                  <a:solidFill>
                    <a:schemeClr val="tx1"/>
                  </a:solidFill>
                </a:rPr>
                <a:t>taxiassgin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mariadb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H2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2E82BB1-26F1-4116-A0A8-A24B65065BEA}"/>
              </a:ext>
            </a:extLst>
          </p:cNvPr>
          <p:cNvSpPr/>
          <p:nvPr/>
        </p:nvSpPr>
        <p:spPr>
          <a:xfrm>
            <a:off x="1313705" y="3534347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C5B0CD7-3EE0-41D4-9F0F-F5D08D03CCC0}"/>
              </a:ext>
            </a:extLst>
          </p:cNvPr>
          <p:cNvSpPr/>
          <p:nvPr/>
        </p:nvSpPr>
        <p:spPr>
          <a:xfrm>
            <a:off x="4471745" y="3545691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BB1CB9-EFE9-4105-97CD-C940B2644E0A}"/>
              </a:ext>
            </a:extLst>
          </p:cNvPr>
          <p:cNvSpPr/>
          <p:nvPr/>
        </p:nvSpPr>
        <p:spPr>
          <a:xfrm>
            <a:off x="7563919" y="3586617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육각형[H] 9">
            <a:extLst>
              <a:ext uri="{FF2B5EF4-FFF2-40B4-BE49-F238E27FC236}">
                <a16:creationId xmlns:a16="http://schemas.microsoft.com/office/drawing/2014/main" id="{40F7E11B-6B8B-48CD-9AAD-6778B01FFEB5}"/>
              </a:ext>
            </a:extLst>
          </p:cNvPr>
          <p:cNvSpPr/>
          <p:nvPr/>
        </p:nvSpPr>
        <p:spPr>
          <a:xfrm>
            <a:off x="4190778" y="5525528"/>
            <a:ext cx="1299366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gateway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261A04-D14A-4BD4-8FA3-A04A51692AFA}"/>
              </a:ext>
            </a:extLst>
          </p:cNvPr>
          <p:cNvSpPr/>
          <p:nvPr/>
        </p:nvSpPr>
        <p:spPr>
          <a:xfrm>
            <a:off x="4526453" y="6070103"/>
            <a:ext cx="737433" cy="420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8080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꺾인 연결선[E] 46">
            <a:extLst>
              <a:ext uri="{FF2B5EF4-FFF2-40B4-BE49-F238E27FC236}">
                <a16:creationId xmlns:a16="http://schemas.microsoft.com/office/drawing/2014/main" id="{6C4B0B34-7B5A-4CC3-B7C7-5D081D56268C}"/>
              </a:ext>
            </a:extLst>
          </p:cNvPr>
          <p:cNvCxnSpPr>
            <a:cxnSpLocks/>
            <a:stCxn id="49" idx="3"/>
            <a:endCxn id="46" idx="2"/>
          </p:cNvCxnSpPr>
          <p:nvPr/>
        </p:nvCxnSpPr>
        <p:spPr>
          <a:xfrm rot="10800000" flipH="1">
            <a:off x="4190777" y="3755714"/>
            <a:ext cx="280967" cy="2251183"/>
          </a:xfrm>
          <a:prstGeom prst="bentConnector3">
            <a:avLst>
              <a:gd name="adj1" fmla="val -8136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46">
            <a:extLst>
              <a:ext uri="{FF2B5EF4-FFF2-40B4-BE49-F238E27FC236}">
                <a16:creationId xmlns:a16="http://schemas.microsoft.com/office/drawing/2014/main" id="{3D5F5044-5633-4C01-B0ED-70F2862D5D4F}"/>
              </a:ext>
            </a:extLst>
          </p:cNvPr>
          <p:cNvCxnSpPr>
            <a:cxnSpLocks/>
            <a:stCxn id="49" idx="3"/>
            <a:endCxn id="3" idx="2"/>
          </p:cNvCxnSpPr>
          <p:nvPr/>
        </p:nvCxnSpPr>
        <p:spPr>
          <a:xfrm rot="10800000">
            <a:off x="1313706" y="3744370"/>
            <a:ext cx="2877073" cy="2262527"/>
          </a:xfrm>
          <a:prstGeom prst="bentConnector3">
            <a:avLst>
              <a:gd name="adj1" fmla="val 1079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46">
            <a:extLst>
              <a:ext uri="{FF2B5EF4-FFF2-40B4-BE49-F238E27FC236}">
                <a16:creationId xmlns:a16="http://schemas.microsoft.com/office/drawing/2014/main" id="{24EB5AE9-0B4B-4C66-9289-66C03985B54B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5490144" y="3796639"/>
            <a:ext cx="2073775" cy="221025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7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C7FDCE-6BAD-4FBB-A8EE-5B0A6C27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41" y="1005630"/>
            <a:ext cx="9548687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10C6DC-ED83-43AF-8E6E-DD0EEBE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97" y="1100888"/>
            <a:ext cx="9518205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5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주문결제팀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입점상인의 편익대변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완료되지 않으면 택시를 호출할 수 없다</a:t>
            </a:r>
            <a:r>
              <a:rPr kumimoji="1" lang="en-US" altLang="ko-KR" dirty="0"/>
              <a:t>.  Sync </a:t>
            </a:r>
            <a:r>
              <a:rPr kumimoji="1" lang="ko-KR" altLang="en-US" dirty="0"/>
              <a:t>호출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택시 호출은 택시 관리 기능이 동작하지 않더라도</a:t>
            </a:r>
            <a:r>
              <a:rPr kumimoji="1" lang="en-US" altLang="ko-KR" dirty="0"/>
              <a:t>, 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받을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</a:t>
            </a:r>
            <a:r>
              <a:rPr kumimoji="1" lang="ko-KR" altLang="en-US" dirty="0" err="1"/>
              <a:t>과중되면</a:t>
            </a:r>
            <a:r>
              <a:rPr kumimoji="1" lang="ko-KR" altLang="en-US" dirty="0"/>
              <a:t> 사용자를 </a:t>
            </a:r>
            <a:r>
              <a:rPr kumimoji="1" lang="ko-KR" altLang="en-US" dirty="0" err="1"/>
              <a:t>잠시동안</a:t>
            </a:r>
            <a:r>
              <a:rPr kumimoji="1" lang="ko-KR" altLang="en-US" dirty="0"/>
              <a:t> 받지 않고 결제를 </a:t>
            </a:r>
            <a:r>
              <a:rPr kumimoji="1" lang="ko-KR" altLang="en-US" dirty="0" err="1"/>
              <a:t>잠시후에</a:t>
            </a:r>
            <a:r>
              <a:rPr kumimoji="1" lang="ko-KR" altLang="en-US" dirty="0"/>
              <a:t>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고객은 호출 및 할당 된 택시의 위치를 확인 할 수 있어야 한다</a:t>
            </a:r>
            <a:r>
              <a:rPr kumimoji="1" lang="en-US" altLang="ko-KR" dirty="0"/>
              <a:t>.</a:t>
            </a:r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등급을 선택함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취소됨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 취소됨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취소 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확인함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비적격 이벤트 제거</a:t>
            </a:r>
          </a:p>
        </p:txBody>
      </p:sp>
      <p:sp>
        <p:nvSpPr>
          <p:cNvPr id="34" name="직사각형 33"/>
          <p:cNvSpPr/>
          <p:nvPr/>
        </p:nvSpPr>
        <p:spPr>
          <a:xfrm rot="20671093">
            <a:off x="1006245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등급을 선택함</a:t>
            </a:r>
          </a:p>
        </p:txBody>
      </p:sp>
      <p:sp>
        <p:nvSpPr>
          <p:cNvPr id="35" name="직사각형 34"/>
          <p:cNvSpPr/>
          <p:nvPr/>
        </p:nvSpPr>
        <p:spPr>
          <a:xfrm rot="20685707">
            <a:off x="264697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91958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됨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1252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할당요청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취소됨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6245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539" y="184276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 호출 요청 취소됨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483944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033238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요금 결재 취소 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518089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확인함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067383" y="37754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60577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요청됨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18101" y="21908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8197" y="247357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3777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택시호출요청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51301" y="190851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9480" y="470863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3216" y="1626225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택시기사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택시할당요청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4" name="직사각형 4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0"/>
            <p:cNvCxnSpPr>
              <a:stCxn id="4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택시할당취소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771859" y="157540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할당취소확인</a:t>
            </a: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7555" y="2011100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0045" y="3074802"/>
            <a:ext cx="1194790" cy="80568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06633" y="2541966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06633" y="3801294"/>
            <a:ext cx="1164124" cy="69127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33444" y="3033345"/>
            <a:ext cx="1194212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950" y="1983683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9719" y="1935566"/>
            <a:ext cx="1194790" cy="805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요금결제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5923" y="2539720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할당확인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813" y="3034671"/>
            <a:ext cx="1194212" cy="628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호출취소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4270" y="2298008"/>
            <a:ext cx="748541" cy="1013606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085896" y="1811366"/>
            <a:ext cx="834017" cy="993445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택시기사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087551" y="2389995"/>
            <a:ext cx="1170289" cy="8751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택시호출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38994" y="2495512"/>
            <a:ext cx="1177088" cy="8056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요금결재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2960" y="52832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80391" y="4826495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택시할당요청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8466" y="4025934"/>
            <a:ext cx="814952" cy="1257300"/>
            <a:chOff x="194792" y="1921761"/>
            <a:chExt cx="1300163" cy="1257300"/>
          </a:xfrm>
        </p:grpSpPr>
        <p:sp>
          <p:nvSpPr>
            <p:cNvPr id="41" name="직사각형 40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900" b="1" dirty="0" err="1">
                  <a:solidFill>
                    <a:schemeClr val="tx1"/>
                  </a:solidFill>
                </a:rPr>
                <a:t>택시가이드</a:t>
              </a:r>
              <a:endParaRPr kumimoji="1"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0"/>
            <p:cNvCxnSpPr>
              <a:stCxn id="42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951100" y="51139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택시할당취소됨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58531" y="4657252"/>
            <a:ext cx="1300163" cy="1257300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택시할당취소</a:t>
            </a:r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705923" y="3877853"/>
            <a:ext cx="1164124" cy="6912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할당취소확인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140804" cy="9622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할당처리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901</Words>
  <Application>Microsoft Office PowerPoint</Application>
  <PresentationFormat>와이드스크린</PresentationFormat>
  <Paragraphs>427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헥사고날 아키텍처 </vt:lpstr>
      <vt:lpstr>헥사고날 아키텍처 </vt:lpstr>
      <vt:lpstr>헥사고날 아키텍처 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PowerPoint 프레젠테이션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BAEK YOUNG GON</cp:lastModifiedBy>
  <cp:revision>47</cp:revision>
  <dcterms:created xsi:type="dcterms:W3CDTF">2020-04-17T09:21:25Z</dcterms:created>
  <dcterms:modified xsi:type="dcterms:W3CDTF">2021-02-28T18:41:31Z</dcterms:modified>
</cp:coreProperties>
</file>