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28" name="PlaceHolder 2"/>
          <p:cNvSpPr>
            <a:spLocks noGrp="1"/>
          </p:cNvSpPr>
          <p:nvPr>
            <p:ph type="body"/>
          </p:nvPr>
        </p:nvSpPr>
        <p:spPr>
          <a:xfrm>
            <a:off x="720000" y="2160000"/>
            <a:ext cx="864000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29" name="PlaceHolder 3"/>
          <p:cNvSpPr>
            <a:spLocks noGrp="1"/>
          </p:cNvSpPr>
          <p:nvPr>
            <p:ph type="body"/>
          </p:nvPr>
        </p:nvSpPr>
        <p:spPr>
          <a:xfrm>
            <a:off x="720000" y="4450320"/>
            <a:ext cx="864000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31"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32"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33" name="PlaceHolder 4"/>
          <p:cNvSpPr>
            <a:spLocks noGrp="1"/>
          </p:cNvSpPr>
          <p:nvPr>
            <p:ph type="body"/>
          </p:nvPr>
        </p:nvSpPr>
        <p:spPr>
          <a:xfrm>
            <a:off x="720000" y="445032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34" name="PlaceHolder 5"/>
          <p:cNvSpPr>
            <a:spLocks noGrp="1"/>
          </p:cNvSpPr>
          <p:nvPr>
            <p:ph type="body"/>
          </p:nvPr>
        </p:nvSpPr>
        <p:spPr>
          <a:xfrm>
            <a:off x="5147280" y="445032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36" name="PlaceHolder 2"/>
          <p:cNvSpPr>
            <a:spLocks noGrp="1"/>
          </p:cNvSpPr>
          <p:nvPr>
            <p:ph type="body"/>
          </p:nvPr>
        </p:nvSpPr>
        <p:spPr>
          <a:xfrm>
            <a:off x="720000" y="216000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37" name="PlaceHolder 3"/>
          <p:cNvSpPr>
            <a:spLocks noGrp="1"/>
          </p:cNvSpPr>
          <p:nvPr>
            <p:ph type="body"/>
          </p:nvPr>
        </p:nvSpPr>
        <p:spPr>
          <a:xfrm>
            <a:off x="3641040" y="216000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38" name="PlaceHolder 4"/>
          <p:cNvSpPr>
            <a:spLocks noGrp="1"/>
          </p:cNvSpPr>
          <p:nvPr>
            <p:ph type="body"/>
          </p:nvPr>
        </p:nvSpPr>
        <p:spPr>
          <a:xfrm>
            <a:off x="6562440" y="216000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39" name="PlaceHolder 5"/>
          <p:cNvSpPr>
            <a:spLocks noGrp="1"/>
          </p:cNvSpPr>
          <p:nvPr>
            <p:ph type="body"/>
          </p:nvPr>
        </p:nvSpPr>
        <p:spPr>
          <a:xfrm>
            <a:off x="720000" y="445032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40" name="PlaceHolder 6"/>
          <p:cNvSpPr>
            <a:spLocks noGrp="1"/>
          </p:cNvSpPr>
          <p:nvPr>
            <p:ph type="body"/>
          </p:nvPr>
        </p:nvSpPr>
        <p:spPr>
          <a:xfrm>
            <a:off x="3641040" y="445032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41" name="PlaceHolder 7"/>
          <p:cNvSpPr>
            <a:spLocks noGrp="1"/>
          </p:cNvSpPr>
          <p:nvPr>
            <p:ph type="body"/>
          </p:nvPr>
        </p:nvSpPr>
        <p:spPr>
          <a:xfrm>
            <a:off x="6562440" y="445032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49" name="PlaceHolder 2"/>
          <p:cNvSpPr>
            <a:spLocks noGrp="1"/>
          </p:cNvSpPr>
          <p:nvPr>
            <p:ph type="subTitle"/>
          </p:nvPr>
        </p:nvSpPr>
        <p:spPr>
          <a:xfrm>
            <a:off x="720000" y="2160000"/>
            <a:ext cx="8640000" cy="438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51" name="PlaceHolder 2"/>
          <p:cNvSpPr>
            <a:spLocks noGrp="1"/>
          </p:cNvSpPr>
          <p:nvPr>
            <p:ph type="body"/>
          </p:nvPr>
        </p:nvSpPr>
        <p:spPr>
          <a:xfrm>
            <a:off x="720000" y="2160000"/>
            <a:ext cx="8640000" cy="438480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53" name="PlaceHolder 2"/>
          <p:cNvSpPr>
            <a:spLocks noGrp="1"/>
          </p:cNvSpPr>
          <p:nvPr>
            <p:ph type="body"/>
          </p:nvPr>
        </p:nvSpPr>
        <p:spPr>
          <a:xfrm>
            <a:off x="720000" y="2160000"/>
            <a:ext cx="4215960" cy="4384800"/>
          </a:xfrm>
          <a:prstGeom prst="rect">
            <a:avLst/>
          </a:prstGeom>
        </p:spPr>
        <p:txBody>
          <a:bodyPr lIns="0" rIns="0" tIns="0" bIns="0">
            <a:noAutofit/>
          </a:bodyPr>
          <a:p>
            <a:endParaRPr b="0" lang="en-US" sz="2800" spc="-1" strike="noStrike">
              <a:solidFill>
                <a:srgbClr val="333333"/>
              </a:solidFill>
              <a:latin typeface="Noto Sans"/>
            </a:endParaRPr>
          </a:p>
        </p:txBody>
      </p:sp>
      <p:sp>
        <p:nvSpPr>
          <p:cNvPr id="54" name="PlaceHolder 3"/>
          <p:cNvSpPr>
            <a:spLocks noGrp="1"/>
          </p:cNvSpPr>
          <p:nvPr>
            <p:ph type="body"/>
          </p:nvPr>
        </p:nvSpPr>
        <p:spPr>
          <a:xfrm>
            <a:off x="5147280" y="2160000"/>
            <a:ext cx="4215960" cy="438480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58"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59" name="PlaceHolder 3"/>
          <p:cNvSpPr>
            <a:spLocks noGrp="1"/>
          </p:cNvSpPr>
          <p:nvPr>
            <p:ph type="body"/>
          </p:nvPr>
        </p:nvSpPr>
        <p:spPr>
          <a:xfrm>
            <a:off x="5147280" y="2160000"/>
            <a:ext cx="4215960" cy="4384800"/>
          </a:xfrm>
          <a:prstGeom prst="rect">
            <a:avLst/>
          </a:prstGeom>
        </p:spPr>
        <p:txBody>
          <a:bodyPr lIns="0" rIns="0" tIns="0" bIns="0">
            <a:noAutofit/>
          </a:bodyPr>
          <a:p>
            <a:endParaRPr b="0" lang="en-US" sz="2800" spc="-1" strike="noStrike">
              <a:solidFill>
                <a:srgbClr val="333333"/>
              </a:solidFill>
              <a:latin typeface="Noto Sans"/>
            </a:endParaRPr>
          </a:p>
        </p:txBody>
      </p:sp>
      <p:sp>
        <p:nvSpPr>
          <p:cNvPr id="60" name="PlaceHolder 4"/>
          <p:cNvSpPr>
            <a:spLocks noGrp="1"/>
          </p:cNvSpPr>
          <p:nvPr>
            <p:ph type="body"/>
          </p:nvPr>
        </p:nvSpPr>
        <p:spPr>
          <a:xfrm>
            <a:off x="720000" y="445032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7" name="PlaceHolder 2"/>
          <p:cNvSpPr>
            <a:spLocks noGrp="1"/>
          </p:cNvSpPr>
          <p:nvPr>
            <p:ph type="subTitle"/>
          </p:nvPr>
        </p:nvSpPr>
        <p:spPr>
          <a:xfrm>
            <a:off x="720000" y="2160000"/>
            <a:ext cx="8640000" cy="43848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62" name="PlaceHolder 2"/>
          <p:cNvSpPr>
            <a:spLocks noGrp="1"/>
          </p:cNvSpPr>
          <p:nvPr>
            <p:ph type="body"/>
          </p:nvPr>
        </p:nvSpPr>
        <p:spPr>
          <a:xfrm>
            <a:off x="720000" y="2160000"/>
            <a:ext cx="4215960" cy="4384800"/>
          </a:xfrm>
          <a:prstGeom prst="rect">
            <a:avLst/>
          </a:prstGeom>
        </p:spPr>
        <p:txBody>
          <a:bodyPr lIns="0" rIns="0" tIns="0" bIns="0">
            <a:noAutofit/>
          </a:bodyPr>
          <a:p>
            <a:endParaRPr b="0" lang="en-US" sz="2800" spc="-1" strike="noStrike">
              <a:solidFill>
                <a:srgbClr val="333333"/>
              </a:solidFill>
              <a:latin typeface="Noto Sans"/>
            </a:endParaRPr>
          </a:p>
        </p:txBody>
      </p:sp>
      <p:sp>
        <p:nvSpPr>
          <p:cNvPr id="63"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64" name="PlaceHolder 4"/>
          <p:cNvSpPr>
            <a:spLocks noGrp="1"/>
          </p:cNvSpPr>
          <p:nvPr>
            <p:ph type="body"/>
          </p:nvPr>
        </p:nvSpPr>
        <p:spPr>
          <a:xfrm>
            <a:off x="5147280" y="445032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66"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67"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68" name="PlaceHolder 4"/>
          <p:cNvSpPr>
            <a:spLocks noGrp="1"/>
          </p:cNvSpPr>
          <p:nvPr>
            <p:ph type="body"/>
          </p:nvPr>
        </p:nvSpPr>
        <p:spPr>
          <a:xfrm>
            <a:off x="720000" y="4450320"/>
            <a:ext cx="864000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70" name="PlaceHolder 2"/>
          <p:cNvSpPr>
            <a:spLocks noGrp="1"/>
          </p:cNvSpPr>
          <p:nvPr>
            <p:ph type="body"/>
          </p:nvPr>
        </p:nvSpPr>
        <p:spPr>
          <a:xfrm>
            <a:off x="720000" y="2160000"/>
            <a:ext cx="864000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71" name="PlaceHolder 3"/>
          <p:cNvSpPr>
            <a:spLocks noGrp="1"/>
          </p:cNvSpPr>
          <p:nvPr>
            <p:ph type="body"/>
          </p:nvPr>
        </p:nvSpPr>
        <p:spPr>
          <a:xfrm>
            <a:off x="720000" y="4450320"/>
            <a:ext cx="864000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73"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74"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75" name="PlaceHolder 4"/>
          <p:cNvSpPr>
            <a:spLocks noGrp="1"/>
          </p:cNvSpPr>
          <p:nvPr>
            <p:ph type="body"/>
          </p:nvPr>
        </p:nvSpPr>
        <p:spPr>
          <a:xfrm>
            <a:off x="720000" y="445032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76" name="PlaceHolder 5"/>
          <p:cNvSpPr>
            <a:spLocks noGrp="1"/>
          </p:cNvSpPr>
          <p:nvPr>
            <p:ph type="body"/>
          </p:nvPr>
        </p:nvSpPr>
        <p:spPr>
          <a:xfrm>
            <a:off x="5147280" y="445032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78" name="PlaceHolder 2"/>
          <p:cNvSpPr>
            <a:spLocks noGrp="1"/>
          </p:cNvSpPr>
          <p:nvPr>
            <p:ph type="body"/>
          </p:nvPr>
        </p:nvSpPr>
        <p:spPr>
          <a:xfrm>
            <a:off x="720000" y="216000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79" name="PlaceHolder 3"/>
          <p:cNvSpPr>
            <a:spLocks noGrp="1"/>
          </p:cNvSpPr>
          <p:nvPr>
            <p:ph type="body"/>
          </p:nvPr>
        </p:nvSpPr>
        <p:spPr>
          <a:xfrm>
            <a:off x="3641040" y="216000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80" name="PlaceHolder 4"/>
          <p:cNvSpPr>
            <a:spLocks noGrp="1"/>
          </p:cNvSpPr>
          <p:nvPr>
            <p:ph type="body"/>
          </p:nvPr>
        </p:nvSpPr>
        <p:spPr>
          <a:xfrm>
            <a:off x="6562440" y="216000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81" name="PlaceHolder 5"/>
          <p:cNvSpPr>
            <a:spLocks noGrp="1"/>
          </p:cNvSpPr>
          <p:nvPr>
            <p:ph type="body"/>
          </p:nvPr>
        </p:nvSpPr>
        <p:spPr>
          <a:xfrm>
            <a:off x="720000" y="445032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82" name="PlaceHolder 6"/>
          <p:cNvSpPr>
            <a:spLocks noGrp="1"/>
          </p:cNvSpPr>
          <p:nvPr>
            <p:ph type="body"/>
          </p:nvPr>
        </p:nvSpPr>
        <p:spPr>
          <a:xfrm>
            <a:off x="3641040" y="445032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83" name="PlaceHolder 7"/>
          <p:cNvSpPr>
            <a:spLocks noGrp="1"/>
          </p:cNvSpPr>
          <p:nvPr>
            <p:ph type="body"/>
          </p:nvPr>
        </p:nvSpPr>
        <p:spPr>
          <a:xfrm>
            <a:off x="6562440" y="4450320"/>
            <a:ext cx="278172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9" name="PlaceHolder 2"/>
          <p:cNvSpPr>
            <a:spLocks noGrp="1"/>
          </p:cNvSpPr>
          <p:nvPr>
            <p:ph type="body"/>
          </p:nvPr>
        </p:nvSpPr>
        <p:spPr>
          <a:xfrm>
            <a:off x="720000" y="2160000"/>
            <a:ext cx="8640000" cy="438480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11" name="PlaceHolder 2"/>
          <p:cNvSpPr>
            <a:spLocks noGrp="1"/>
          </p:cNvSpPr>
          <p:nvPr>
            <p:ph type="body"/>
          </p:nvPr>
        </p:nvSpPr>
        <p:spPr>
          <a:xfrm>
            <a:off x="720000" y="2160000"/>
            <a:ext cx="4215960" cy="4384800"/>
          </a:xfrm>
          <a:prstGeom prst="rect">
            <a:avLst/>
          </a:prstGeom>
        </p:spPr>
        <p:txBody>
          <a:bodyPr lIns="0" rIns="0" tIns="0" bIns="0">
            <a:noAutofit/>
          </a:bodyPr>
          <a:p>
            <a:endParaRPr b="0" lang="en-US" sz="2800" spc="-1" strike="noStrike">
              <a:solidFill>
                <a:srgbClr val="333333"/>
              </a:solidFill>
              <a:latin typeface="Noto Sans"/>
            </a:endParaRPr>
          </a:p>
        </p:txBody>
      </p:sp>
      <p:sp>
        <p:nvSpPr>
          <p:cNvPr id="12" name="PlaceHolder 3"/>
          <p:cNvSpPr>
            <a:spLocks noGrp="1"/>
          </p:cNvSpPr>
          <p:nvPr>
            <p:ph type="body"/>
          </p:nvPr>
        </p:nvSpPr>
        <p:spPr>
          <a:xfrm>
            <a:off x="5147280" y="2160000"/>
            <a:ext cx="4215960" cy="438480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16"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17" name="PlaceHolder 3"/>
          <p:cNvSpPr>
            <a:spLocks noGrp="1"/>
          </p:cNvSpPr>
          <p:nvPr>
            <p:ph type="body"/>
          </p:nvPr>
        </p:nvSpPr>
        <p:spPr>
          <a:xfrm>
            <a:off x="5147280" y="2160000"/>
            <a:ext cx="4215960" cy="4384800"/>
          </a:xfrm>
          <a:prstGeom prst="rect">
            <a:avLst/>
          </a:prstGeom>
        </p:spPr>
        <p:txBody>
          <a:bodyPr lIns="0" rIns="0" tIns="0" bIns="0">
            <a:noAutofit/>
          </a:bodyPr>
          <a:p>
            <a:endParaRPr b="0" lang="en-US" sz="2800" spc="-1" strike="noStrike">
              <a:solidFill>
                <a:srgbClr val="333333"/>
              </a:solidFill>
              <a:latin typeface="Noto Sans"/>
            </a:endParaRPr>
          </a:p>
        </p:txBody>
      </p:sp>
      <p:sp>
        <p:nvSpPr>
          <p:cNvPr id="18" name="PlaceHolder 4"/>
          <p:cNvSpPr>
            <a:spLocks noGrp="1"/>
          </p:cNvSpPr>
          <p:nvPr>
            <p:ph type="body"/>
          </p:nvPr>
        </p:nvSpPr>
        <p:spPr>
          <a:xfrm>
            <a:off x="720000" y="445032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20" name="PlaceHolder 2"/>
          <p:cNvSpPr>
            <a:spLocks noGrp="1"/>
          </p:cNvSpPr>
          <p:nvPr>
            <p:ph type="body"/>
          </p:nvPr>
        </p:nvSpPr>
        <p:spPr>
          <a:xfrm>
            <a:off x="720000" y="2160000"/>
            <a:ext cx="4215960" cy="4384800"/>
          </a:xfrm>
          <a:prstGeom prst="rect">
            <a:avLst/>
          </a:prstGeom>
        </p:spPr>
        <p:txBody>
          <a:bodyPr lIns="0" rIns="0" tIns="0" bIns="0">
            <a:noAutofit/>
          </a:bodyPr>
          <a:p>
            <a:endParaRPr b="0" lang="en-US" sz="2800" spc="-1" strike="noStrike">
              <a:solidFill>
                <a:srgbClr val="333333"/>
              </a:solidFill>
              <a:latin typeface="Noto Sans"/>
            </a:endParaRPr>
          </a:p>
        </p:txBody>
      </p:sp>
      <p:sp>
        <p:nvSpPr>
          <p:cNvPr id="21"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22" name="PlaceHolder 4"/>
          <p:cNvSpPr>
            <a:spLocks noGrp="1"/>
          </p:cNvSpPr>
          <p:nvPr>
            <p:ph type="body"/>
          </p:nvPr>
        </p:nvSpPr>
        <p:spPr>
          <a:xfrm>
            <a:off x="5147280" y="445032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rIns="0" tIns="0" bIns="0" anchor="ctr">
            <a:noAutofit/>
          </a:bodyPr>
          <a:p>
            <a:endParaRPr b="1" lang="en-US" sz="4400" spc="-1" strike="noStrike">
              <a:solidFill>
                <a:srgbClr val="333333"/>
              </a:solidFill>
              <a:latin typeface="Noto Sans"/>
            </a:endParaRPr>
          </a:p>
        </p:txBody>
      </p:sp>
      <p:sp>
        <p:nvSpPr>
          <p:cNvPr id="24" name="PlaceHolder 2"/>
          <p:cNvSpPr>
            <a:spLocks noGrp="1"/>
          </p:cNvSpPr>
          <p:nvPr>
            <p:ph type="body"/>
          </p:nvPr>
        </p:nvSpPr>
        <p:spPr>
          <a:xfrm>
            <a:off x="72000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25" name="PlaceHolder 3"/>
          <p:cNvSpPr>
            <a:spLocks noGrp="1"/>
          </p:cNvSpPr>
          <p:nvPr>
            <p:ph type="body"/>
          </p:nvPr>
        </p:nvSpPr>
        <p:spPr>
          <a:xfrm>
            <a:off x="5147280" y="2160000"/>
            <a:ext cx="4215960" cy="2091240"/>
          </a:xfrm>
          <a:prstGeom prst="rect">
            <a:avLst/>
          </a:prstGeom>
        </p:spPr>
        <p:txBody>
          <a:bodyPr lIns="0" rIns="0" tIns="0" bIns="0">
            <a:noAutofit/>
          </a:bodyPr>
          <a:p>
            <a:endParaRPr b="0" lang="en-US" sz="2800" spc="-1" strike="noStrike">
              <a:solidFill>
                <a:srgbClr val="333333"/>
              </a:solidFill>
              <a:latin typeface="Noto Sans"/>
            </a:endParaRPr>
          </a:p>
        </p:txBody>
      </p:sp>
      <p:sp>
        <p:nvSpPr>
          <p:cNvPr id="26" name="PlaceHolder 4"/>
          <p:cNvSpPr>
            <a:spLocks noGrp="1"/>
          </p:cNvSpPr>
          <p:nvPr>
            <p:ph type="body"/>
          </p:nvPr>
        </p:nvSpPr>
        <p:spPr>
          <a:xfrm>
            <a:off x="720000" y="4450320"/>
            <a:ext cx="8640000" cy="2091240"/>
          </a:xfrm>
          <a:prstGeom prst="rect">
            <a:avLst/>
          </a:prstGeom>
        </p:spPr>
        <p:txBody>
          <a:bodyPr lIns="0" rIns="0" tIns="0" bIns="0">
            <a:noAutofit/>
          </a:bodyPr>
          <a:p>
            <a:endParaRPr b="0" lang="en-US" sz="2800" spc="-1" strike="noStrike">
              <a:solidFill>
                <a:srgbClr val="333333"/>
              </a:solidFill>
              <a:latin typeface="Noto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92000" y="4104000"/>
            <a:ext cx="8568000" cy="1440000"/>
          </a:xfrm>
          <a:prstGeom prst="rect">
            <a:avLst/>
          </a:prstGeom>
        </p:spPr>
        <p:txBody>
          <a:bodyPr lIns="0" rIns="0" tIns="0" bIns="0" anchor="ctr">
            <a:normAutofit/>
          </a:bodyPr>
          <a:p>
            <a:r>
              <a:rPr b="1" lang="en-US" sz="4800" spc="-1" strike="noStrike">
                <a:solidFill>
                  <a:srgbClr val="333333"/>
                </a:solidFill>
                <a:latin typeface="Noto Sans"/>
              </a:rPr>
              <a:t>Click to edit the title text format</a:t>
            </a:r>
            <a:endParaRPr b="1" lang="en-US" sz="4800" spc="-1" strike="noStrike">
              <a:solidFill>
                <a:srgbClr val="333333"/>
              </a:solidFill>
              <a:latin typeface="Noto Sans"/>
            </a:endParaRPr>
          </a:p>
        </p:txBody>
      </p:sp>
      <p:sp>
        <p:nvSpPr>
          <p:cNvPr id="1" name="PlaceHolder 2"/>
          <p:cNvSpPr>
            <a:spLocks noGrp="1"/>
          </p:cNvSpPr>
          <p:nvPr>
            <p:ph type="body"/>
          </p:nvPr>
        </p:nvSpPr>
        <p:spPr>
          <a:xfrm>
            <a:off x="792000" y="5904000"/>
            <a:ext cx="8568000" cy="982440"/>
          </a:xfrm>
          <a:prstGeom prst="rect">
            <a:avLst/>
          </a:prstGeom>
        </p:spPr>
        <p:txBody>
          <a:bodyPr lIns="0" rIns="0" tIns="0" bIns="0">
            <a:normAutofit fontScale="16000"/>
          </a:bodyPr>
          <a:p>
            <a:pPr marL="432000" indent="-324000">
              <a:spcAft>
                <a:spcPts val="1879"/>
              </a:spcAft>
              <a:buClr>
                <a:srgbClr val="333333"/>
              </a:buClr>
              <a:buSzPct val="45000"/>
              <a:buFont typeface="Wingdings" charset="2"/>
              <a:buChar char=""/>
            </a:pPr>
            <a:r>
              <a:rPr b="0" lang="en-US" sz="2400" spc="-1" strike="noStrike">
                <a:solidFill>
                  <a:srgbClr val="333333"/>
                </a:solidFill>
                <a:latin typeface="Noto Sans"/>
              </a:rPr>
              <a:t>Click to edit the outline text format</a:t>
            </a:r>
            <a:endParaRPr b="0" lang="en-US" sz="2400" spc="-1" strike="noStrike">
              <a:solidFill>
                <a:srgbClr val="333333"/>
              </a:solidFill>
              <a:latin typeface="Noto Sans"/>
            </a:endParaRPr>
          </a:p>
          <a:p>
            <a:pPr lvl="1" marL="864000" indent="-324000">
              <a:spcAft>
                <a:spcPts val="1497"/>
              </a:spcAft>
              <a:buClr>
                <a:srgbClr val="ffffff"/>
              </a:buClr>
              <a:buSzPct val="75000"/>
              <a:buFont typeface="Symbol" charset="2"/>
              <a:buChar char=""/>
            </a:pPr>
            <a:r>
              <a:rPr b="0" lang="en-US" sz="2400" spc="-1" strike="noStrike">
                <a:solidFill>
                  <a:srgbClr val="333333"/>
                </a:solidFill>
                <a:latin typeface="Noto Sans"/>
              </a:rPr>
              <a:t>Second Outline Level</a:t>
            </a:r>
            <a:endParaRPr b="0" lang="en-US" sz="2400" spc="-1" strike="noStrike">
              <a:solidFill>
                <a:srgbClr val="333333"/>
              </a:solidFill>
              <a:latin typeface="Noto Sans"/>
            </a:endParaRPr>
          </a:p>
          <a:p>
            <a:pPr lvl="2" marL="1296000" indent="-288000">
              <a:spcAft>
                <a:spcPts val="1120"/>
              </a:spcAft>
              <a:buClr>
                <a:srgbClr val="ffffff"/>
              </a:buClr>
              <a:buSzPct val="45000"/>
              <a:buFont typeface="Wingdings" charset="2"/>
              <a:buChar char=""/>
            </a:pPr>
            <a:r>
              <a:rPr b="0" lang="en-US" sz="2400" spc="-1" strike="noStrike">
                <a:solidFill>
                  <a:srgbClr val="333333"/>
                </a:solidFill>
                <a:latin typeface="Noto Sans"/>
              </a:rPr>
              <a:t>Third Outline Level</a:t>
            </a:r>
            <a:endParaRPr b="0" lang="en-US" sz="2400" spc="-1" strike="noStrike">
              <a:solidFill>
                <a:srgbClr val="333333"/>
              </a:solidFill>
              <a:latin typeface="Noto Sans"/>
            </a:endParaRPr>
          </a:p>
          <a:p>
            <a:pPr lvl="3" marL="1728000" indent="-216000">
              <a:spcAft>
                <a:spcPts val="743"/>
              </a:spcAft>
              <a:buClr>
                <a:srgbClr val="ffffff"/>
              </a:buClr>
              <a:buSzPct val="75000"/>
              <a:buFont typeface="Symbol" charset="2"/>
              <a:buChar char=""/>
            </a:pPr>
            <a:r>
              <a:rPr b="0" lang="en-US" sz="2400" spc="-1" strike="noStrike">
                <a:solidFill>
                  <a:srgbClr val="333333"/>
                </a:solidFill>
                <a:latin typeface="Noto Sans"/>
              </a:rPr>
              <a:t>Fourth Outline Level</a:t>
            </a:r>
            <a:endParaRPr b="0" lang="en-US" sz="2400" spc="-1" strike="noStrike">
              <a:solidFill>
                <a:srgbClr val="333333"/>
              </a:solidFill>
              <a:latin typeface="Noto Sans"/>
            </a:endParaRPr>
          </a:p>
          <a:p>
            <a:pPr lvl="4" marL="2160000" indent="-216000">
              <a:spcAft>
                <a:spcPts val="366"/>
              </a:spcAft>
              <a:buClr>
                <a:srgbClr val="ffffff"/>
              </a:buClr>
              <a:buSzPct val="45000"/>
              <a:buFont typeface="Wingdings" charset="2"/>
              <a:buChar char=""/>
            </a:pPr>
            <a:r>
              <a:rPr b="0" lang="en-US" sz="2400" spc="-1" strike="noStrike">
                <a:solidFill>
                  <a:srgbClr val="333333"/>
                </a:solidFill>
                <a:latin typeface="Noto Sans"/>
              </a:rPr>
              <a:t>Fifth Outline Level</a:t>
            </a:r>
            <a:endParaRPr b="0" lang="en-US" sz="2400" spc="-1" strike="noStrike">
              <a:solidFill>
                <a:srgbClr val="333333"/>
              </a:solidFill>
              <a:latin typeface="Noto Sans"/>
            </a:endParaRPr>
          </a:p>
          <a:p>
            <a:pPr lvl="5" marL="2592000" indent="-216000">
              <a:spcAft>
                <a:spcPts val="366"/>
              </a:spcAft>
              <a:buClr>
                <a:srgbClr val="ffffff"/>
              </a:buClr>
              <a:buSzPct val="45000"/>
              <a:buFont typeface="Wingdings" charset="2"/>
              <a:buChar char=""/>
            </a:pPr>
            <a:r>
              <a:rPr b="0" lang="en-US" sz="2400" spc="-1" strike="noStrike">
                <a:solidFill>
                  <a:srgbClr val="333333"/>
                </a:solidFill>
                <a:latin typeface="Noto Sans"/>
              </a:rPr>
              <a:t>Sixth Outline Level</a:t>
            </a:r>
            <a:endParaRPr b="0" lang="en-US" sz="2400" spc="-1" strike="noStrike">
              <a:solidFill>
                <a:srgbClr val="333333"/>
              </a:solidFill>
              <a:latin typeface="Noto Sans"/>
            </a:endParaRPr>
          </a:p>
          <a:p>
            <a:pPr lvl="6" marL="3024000" indent="-216000">
              <a:spcAft>
                <a:spcPts val="366"/>
              </a:spcAft>
              <a:buClr>
                <a:srgbClr val="ffffff"/>
              </a:buClr>
              <a:buSzPct val="45000"/>
              <a:buFont typeface="Wingdings" charset="2"/>
              <a:buChar char=""/>
            </a:pPr>
            <a:r>
              <a:rPr b="0" lang="en-US" sz="2400" spc="-1" strike="noStrike">
                <a:solidFill>
                  <a:srgbClr val="333333"/>
                </a:solidFill>
                <a:latin typeface="Noto Sans"/>
              </a:rPr>
              <a:t>Seventh Outline Level</a:t>
            </a:r>
            <a:endParaRPr b="0" lang="en-US" sz="2400" spc="-1" strike="noStrike">
              <a:solidFill>
                <a:srgbClr val="333333"/>
              </a:solidFill>
              <a:latin typeface="Noto Sans"/>
            </a:endParaRPr>
          </a:p>
        </p:txBody>
      </p:sp>
      <p:sp>
        <p:nvSpPr>
          <p:cNvPr id="2" name="PlaceHolder 3"/>
          <p:cNvSpPr>
            <a:spLocks noGrp="1"/>
          </p:cNvSpPr>
          <p:nvPr>
            <p:ph type="dt"/>
          </p:nvPr>
        </p:nvSpPr>
        <p:spPr>
          <a:xfrm>
            <a:off x="504000" y="6886440"/>
            <a:ext cx="2348280" cy="521280"/>
          </a:xfrm>
          <a:prstGeom prst="rect">
            <a:avLst/>
          </a:prstGeom>
        </p:spPr>
        <p:txBody>
          <a:bodyPr lIns="0" rIns="0" tIns="0" bIns="0">
            <a:noAutofit/>
          </a:bodyPr>
          <a:p>
            <a:r>
              <a:rPr b="0" lang="en-US" sz="1400" spc="-1" strike="noStrike">
                <a:latin typeface="Noto Sans"/>
              </a:rPr>
              <a:t>&lt;date/time&gt;</a:t>
            </a:r>
            <a:endParaRPr b="0" lang="en-US" sz="1400" spc="-1" strike="noStrike">
              <a:latin typeface="Noto Sans"/>
            </a:endParaRPr>
          </a:p>
        </p:txBody>
      </p:sp>
      <p:sp>
        <p:nvSpPr>
          <p:cNvPr id="3" name="PlaceHolder 4"/>
          <p:cNvSpPr>
            <a:spLocks noGrp="1"/>
          </p:cNvSpPr>
          <p:nvPr>
            <p:ph type="ftr"/>
          </p:nvPr>
        </p:nvSpPr>
        <p:spPr>
          <a:xfrm>
            <a:off x="3447360" y="6886440"/>
            <a:ext cx="3195000" cy="521280"/>
          </a:xfrm>
          <a:prstGeom prst="rect">
            <a:avLst/>
          </a:prstGeom>
        </p:spPr>
        <p:txBody>
          <a:bodyPr lIns="0" rIns="0" tIns="0" bIns="0">
            <a:noAutofit/>
          </a:bodyPr>
          <a:p>
            <a:pPr algn="ctr"/>
            <a:r>
              <a:rPr b="0" lang="en-US" sz="1400" spc="-1" strike="noStrike">
                <a:latin typeface="Noto Sans"/>
              </a:rPr>
              <a:t>&lt;footer&gt;</a:t>
            </a:r>
            <a:endParaRPr b="0" lang="en-US" sz="1400" spc="-1" strike="noStrike">
              <a:latin typeface="Noto Sans"/>
            </a:endParaRPr>
          </a:p>
        </p:txBody>
      </p:sp>
      <p:sp>
        <p:nvSpPr>
          <p:cNvPr id="4" name="PlaceHolder 5"/>
          <p:cNvSpPr>
            <a:spLocks noGrp="1"/>
          </p:cNvSpPr>
          <p:nvPr>
            <p:ph type="sldNum"/>
          </p:nvPr>
        </p:nvSpPr>
        <p:spPr>
          <a:xfrm>
            <a:off x="7227360" y="6886440"/>
            <a:ext cx="2348280" cy="521280"/>
          </a:xfrm>
          <a:prstGeom prst="rect">
            <a:avLst/>
          </a:prstGeom>
        </p:spPr>
        <p:txBody>
          <a:bodyPr lIns="0" rIns="0" tIns="0" bIns="0">
            <a:noAutofit/>
          </a:bodyPr>
          <a:p>
            <a:pPr algn="r"/>
            <a:fld id="{48F35269-BC90-435A-8703-BFBBB8D40F48}" type="slidenum">
              <a:rPr b="0" lang="en-US" sz="1400" spc="-1" strike="noStrike">
                <a:latin typeface="Noto Sans"/>
              </a:rPr>
              <a:t>&lt;number&gt;</a:t>
            </a:fld>
            <a:r>
              <a:rPr b="0" lang="en-US" sz="1400" spc="-1" strike="noStrike">
                <a:latin typeface="Noto Sans"/>
              </a:rPr>
              <a:t> / </a:t>
            </a:r>
            <a:fld id="{2369A562-E2AC-4749-97CA-DC3B8364D6BF}" type="slidecount">
              <a:rPr b="0" lang="en-US" sz="1400" spc="-1" strike="noStrike">
                <a:latin typeface="Noto Sans"/>
              </a:rPr>
              <a:t>13</a:t>
            </a:fld>
            <a:endParaRPr b="0" lang="en-US" sz="1400" spc="-1" strike="noStrike">
              <a:latin typeface="Noto Sans"/>
            </a:endParaRPr>
          </a:p>
        </p:txBody>
      </p:sp>
      <p:sp>
        <p:nvSpPr>
          <p:cNvPr id="5" name="CustomShape 6"/>
          <p:cNvSpPr/>
          <p:nvPr/>
        </p:nvSpPr>
        <p:spPr>
          <a:xfrm>
            <a:off x="0" y="4320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rIns="0" tIns="0" bIns="0" anchor="ctr">
            <a:noAutofit/>
          </a:bodyPr>
          <a:p>
            <a:r>
              <a:rPr b="1" lang="en-US" sz="4400" spc="-1" strike="noStrike">
                <a:solidFill>
                  <a:srgbClr val="333333"/>
                </a:solidFill>
                <a:latin typeface="Noto Sans"/>
              </a:rPr>
              <a:t>Click to edit the title text format</a:t>
            </a:r>
            <a:endParaRPr b="1" lang="en-US" sz="4400" spc="-1" strike="noStrike">
              <a:solidFill>
                <a:srgbClr val="333333"/>
              </a:solidFill>
              <a:latin typeface="Noto Sans"/>
            </a:endParaRPr>
          </a:p>
        </p:txBody>
      </p:sp>
      <p:sp>
        <p:nvSpPr>
          <p:cNvPr id="43" name="PlaceHolder 2"/>
          <p:cNvSpPr>
            <a:spLocks noGrp="1"/>
          </p:cNvSpPr>
          <p:nvPr>
            <p:ph type="body"/>
          </p:nvPr>
        </p:nvSpPr>
        <p:spPr>
          <a:xfrm>
            <a:off x="720000" y="2160000"/>
            <a:ext cx="8640000" cy="4384800"/>
          </a:xfrm>
          <a:prstGeom prst="rect">
            <a:avLst/>
          </a:prstGeom>
        </p:spPr>
        <p:txBody>
          <a:bodyPr lIns="0" rIns="0" tIns="0" bIns="0">
            <a:noAutofit/>
          </a:bodyPr>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Click to edit the outline text format</a:t>
            </a:r>
            <a:endParaRPr b="0" lang="en-US" sz="2800" spc="-1" strike="noStrike">
              <a:solidFill>
                <a:srgbClr val="333333"/>
              </a:solidFill>
              <a:latin typeface="Noto Sans"/>
            </a:endParaRPr>
          </a:p>
          <a:p>
            <a:pPr lvl="1" marL="864000" indent="-324000">
              <a:spcAft>
                <a:spcPts val="1134"/>
              </a:spcAft>
              <a:buClr>
                <a:srgbClr val="ef2929"/>
              </a:buClr>
              <a:buSzPct val="75000"/>
              <a:buFont typeface="Symbol" charset="2"/>
              <a:buChar char=""/>
            </a:pPr>
            <a:r>
              <a:rPr b="0" lang="en-US" sz="2800" spc="-1" strike="noStrike">
                <a:solidFill>
                  <a:srgbClr val="333333"/>
                </a:solidFill>
                <a:latin typeface="Noto Sans"/>
              </a:rPr>
              <a:t>Second Outline Level</a:t>
            </a:r>
            <a:endParaRPr b="0" lang="en-US" sz="2800" spc="-1" strike="noStrike">
              <a:solidFill>
                <a:srgbClr val="333333"/>
              </a:solidFill>
              <a:latin typeface="Noto Sans"/>
            </a:endParaRPr>
          </a:p>
          <a:p>
            <a:pPr lvl="2" marL="1296000" indent="-288000">
              <a:spcAft>
                <a:spcPts val="845"/>
              </a:spcAft>
              <a:buClr>
                <a:srgbClr val="ef2929"/>
              </a:buClr>
              <a:buSzPct val="45000"/>
              <a:buFont typeface="Wingdings" charset="2"/>
              <a:buChar char=""/>
            </a:pPr>
            <a:r>
              <a:rPr b="0" lang="en-US" sz="2800" spc="-1" strike="noStrike">
                <a:solidFill>
                  <a:srgbClr val="333333"/>
                </a:solidFill>
                <a:latin typeface="Noto Sans"/>
              </a:rPr>
              <a:t>Third Outline Level</a:t>
            </a:r>
            <a:endParaRPr b="0" lang="en-US" sz="2800" spc="-1" strike="noStrike">
              <a:solidFill>
                <a:srgbClr val="333333"/>
              </a:solidFill>
              <a:latin typeface="Noto Sans"/>
            </a:endParaRPr>
          </a:p>
          <a:p>
            <a:pPr lvl="3" marL="1728000" indent="-216000">
              <a:spcAft>
                <a:spcPts val="567"/>
              </a:spcAft>
              <a:buClr>
                <a:srgbClr val="ef2929"/>
              </a:buClr>
              <a:buSzPct val="75000"/>
              <a:buFont typeface="Symbol" charset="2"/>
              <a:buChar char=""/>
            </a:pPr>
            <a:r>
              <a:rPr b="0" lang="en-US" sz="2800" spc="-1" strike="noStrike">
                <a:solidFill>
                  <a:srgbClr val="333333"/>
                </a:solidFill>
                <a:latin typeface="Noto Sans"/>
              </a:rPr>
              <a:t>Fourth Outline Level</a:t>
            </a:r>
            <a:endParaRPr b="0" lang="en-US" sz="2800" spc="-1" strike="noStrike">
              <a:solidFill>
                <a:srgbClr val="333333"/>
              </a:solidFill>
              <a:latin typeface="Noto Sans"/>
            </a:endParaRPr>
          </a:p>
          <a:p>
            <a:pPr lvl="4" marL="2160000" indent="-216000">
              <a:spcAft>
                <a:spcPts val="283"/>
              </a:spcAft>
              <a:buClr>
                <a:srgbClr val="ef2929"/>
              </a:buClr>
              <a:buSzPct val="45000"/>
              <a:buFont typeface="Wingdings" charset="2"/>
              <a:buChar char=""/>
            </a:pPr>
            <a:r>
              <a:rPr b="0" lang="en-US" sz="2800" spc="-1" strike="noStrike">
                <a:solidFill>
                  <a:srgbClr val="333333"/>
                </a:solidFill>
                <a:latin typeface="Noto Sans"/>
              </a:rPr>
              <a:t>Fifth Outline Level</a:t>
            </a:r>
            <a:endParaRPr b="0" lang="en-US" sz="2800" spc="-1" strike="noStrike">
              <a:solidFill>
                <a:srgbClr val="333333"/>
              </a:solidFill>
              <a:latin typeface="Noto Sans"/>
            </a:endParaRPr>
          </a:p>
          <a:p>
            <a:pPr lvl="5" marL="2592000" indent="-216000">
              <a:spcAft>
                <a:spcPts val="283"/>
              </a:spcAft>
              <a:buClr>
                <a:srgbClr val="ef2929"/>
              </a:buClr>
              <a:buSzPct val="45000"/>
              <a:buFont typeface="Wingdings" charset="2"/>
              <a:buChar char=""/>
            </a:pPr>
            <a:r>
              <a:rPr b="0" lang="en-US" sz="2800" spc="-1" strike="noStrike">
                <a:solidFill>
                  <a:srgbClr val="333333"/>
                </a:solidFill>
                <a:latin typeface="Noto Sans"/>
              </a:rPr>
              <a:t>Sixth Outline Level</a:t>
            </a:r>
            <a:endParaRPr b="0" lang="en-US" sz="2800" spc="-1" strike="noStrike">
              <a:solidFill>
                <a:srgbClr val="333333"/>
              </a:solidFill>
              <a:latin typeface="Noto Sans"/>
            </a:endParaRPr>
          </a:p>
          <a:p>
            <a:pPr lvl="6" marL="3024000" indent="-216000">
              <a:spcAft>
                <a:spcPts val="283"/>
              </a:spcAft>
              <a:buClr>
                <a:srgbClr val="ef2929"/>
              </a:buClr>
              <a:buSzPct val="45000"/>
              <a:buFont typeface="Wingdings" charset="2"/>
              <a:buChar char=""/>
            </a:pPr>
            <a:r>
              <a:rPr b="0" lang="en-US" sz="2800" spc="-1" strike="noStrike">
                <a:solidFill>
                  <a:srgbClr val="333333"/>
                </a:solidFill>
                <a:latin typeface="Noto Sans"/>
              </a:rPr>
              <a:t>Seventh Outline Level</a:t>
            </a:r>
            <a:endParaRPr b="0" lang="en-US" sz="2800" spc="-1" strike="noStrike">
              <a:solidFill>
                <a:srgbClr val="333333"/>
              </a:solidFill>
              <a:latin typeface="Noto Sans"/>
            </a:endParaRPr>
          </a:p>
        </p:txBody>
      </p:sp>
      <p:sp>
        <p:nvSpPr>
          <p:cNvPr id="44" name="PlaceHolder 3"/>
          <p:cNvSpPr>
            <a:spLocks noGrp="1"/>
          </p:cNvSpPr>
          <p:nvPr>
            <p:ph type="dt"/>
          </p:nvPr>
        </p:nvSpPr>
        <p:spPr>
          <a:xfrm>
            <a:off x="504000" y="6886800"/>
            <a:ext cx="2348280" cy="521280"/>
          </a:xfrm>
          <a:prstGeom prst="rect">
            <a:avLst/>
          </a:prstGeom>
        </p:spPr>
        <p:txBody>
          <a:bodyPr lIns="0" rIns="0" tIns="0" bIns="0">
            <a:noAutofit/>
          </a:bodyPr>
          <a:p>
            <a:r>
              <a:rPr b="0" lang="en-US" sz="1400" spc="-1" strike="noStrike">
                <a:latin typeface="Noto Sans"/>
              </a:rPr>
              <a:t>&lt;date/time&gt;</a:t>
            </a:r>
            <a:endParaRPr b="0" lang="en-US" sz="1400" spc="-1" strike="noStrike">
              <a:latin typeface="Noto Sans"/>
            </a:endParaRPr>
          </a:p>
        </p:txBody>
      </p:sp>
      <p:sp>
        <p:nvSpPr>
          <p:cNvPr id="45" name="PlaceHolder 4"/>
          <p:cNvSpPr>
            <a:spLocks noGrp="1"/>
          </p:cNvSpPr>
          <p:nvPr>
            <p:ph type="ftr"/>
          </p:nvPr>
        </p:nvSpPr>
        <p:spPr>
          <a:xfrm>
            <a:off x="3447360" y="6886800"/>
            <a:ext cx="3195000" cy="521280"/>
          </a:xfrm>
          <a:prstGeom prst="rect">
            <a:avLst/>
          </a:prstGeom>
        </p:spPr>
        <p:txBody>
          <a:bodyPr lIns="0" rIns="0" tIns="0" bIns="0">
            <a:noAutofit/>
          </a:bodyPr>
          <a:p>
            <a:pPr algn="ctr"/>
            <a:r>
              <a:rPr b="0" lang="en-US" sz="1400" spc="-1" strike="noStrike">
                <a:latin typeface="Noto Sans"/>
              </a:rPr>
              <a:t>&lt;footer&gt;</a:t>
            </a:r>
            <a:endParaRPr b="0" lang="en-US" sz="1400" spc="-1" strike="noStrike">
              <a:latin typeface="Noto Sans"/>
            </a:endParaRPr>
          </a:p>
        </p:txBody>
      </p:sp>
      <p:sp>
        <p:nvSpPr>
          <p:cNvPr id="46" name="PlaceHolder 5"/>
          <p:cNvSpPr>
            <a:spLocks noGrp="1"/>
          </p:cNvSpPr>
          <p:nvPr>
            <p:ph type="sldNum"/>
          </p:nvPr>
        </p:nvSpPr>
        <p:spPr>
          <a:xfrm>
            <a:off x="7227360" y="6886800"/>
            <a:ext cx="2348280" cy="521280"/>
          </a:xfrm>
          <a:prstGeom prst="rect">
            <a:avLst/>
          </a:prstGeom>
        </p:spPr>
        <p:txBody>
          <a:bodyPr lIns="0" rIns="0" tIns="0" bIns="0">
            <a:noAutofit/>
          </a:bodyPr>
          <a:p>
            <a:pPr algn="r"/>
            <a:fld id="{8485C2E6-27CE-4419-8E5D-D6E368195342}" type="slidenum">
              <a:rPr b="0" lang="en-US" sz="1400" spc="-1" strike="noStrike">
                <a:latin typeface="Noto Sans"/>
              </a:rPr>
              <a:t>&lt;number&gt;</a:t>
            </a:fld>
            <a:r>
              <a:rPr b="0" lang="en-US" sz="1400" spc="-1" strike="noStrike">
                <a:latin typeface="Noto Sans"/>
              </a:rPr>
              <a:t> / </a:t>
            </a:r>
            <a:fld id="{96407291-A445-4785-A611-92C1C8134945}" type="slidecount">
              <a:rPr b="0" lang="en-US" sz="1400" spc="-1" strike="noStrike">
                <a:latin typeface="Noto Sans"/>
              </a:rPr>
              <a:t>13</a:t>
            </a:fld>
            <a:endParaRPr b="0" lang="en-US" sz="1400" spc="-1" strike="noStrike">
              <a:latin typeface="Noto Sans"/>
            </a:endParaRPr>
          </a:p>
        </p:txBody>
      </p:sp>
      <p:sp>
        <p:nvSpPr>
          <p:cNvPr id="47" name="CustomShape 6"/>
          <p:cNvSpPr/>
          <p:nvPr/>
        </p:nvSpPr>
        <p:spPr>
          <a:xfrm>
            <a:off x="0" y="288000"/>
            <a:ext cx="504000" cy="1080000"/>
          </a:xfrm>
          <a:prstGeom prst="rect">
            <a:avLst/>
          </a:prstGeom>
          <a:solidFill>
            <a:srgbClr val="ef2929"/>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s://www.kaggle.com/wendykan/lending-club-loan-data" TargetMode="External"/><Relationship Id="rId2" Type="http://schemas.openxmlformats.org/officeDocument/2006/relationships/hyperlink" Target="https://scikit-learn.org/stable/modules/generated/sklearn.linear_model.SGDRegressor.html" TargetMode="External"/><Relationship Id="rId3"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792000" y="5904000"/>
            <a:ext cx="8568000" cy="982440"/>
          </a:xfrm>
          <a:prstGeom prst="rect">
            <a:avLst/>
          </a:prstGeom>
          <a:noFill/>
          <a:ln>
            <a:noFill/>
          </a:ln>
        </p:spPr>
        <p:txBody>
          <a:bodyPr lIns="0" rIns="0" tIns="0" bIns="0" anchor="ctr">
            <a:noAutofit/>
          </a:bodyPr>
          <a:p>
            <a:pPr algn="ctr"/>
            <a:endParaRPr b="0" lang="en-US" sz="3200" spc="-1" strike="noStrike">
              <a:latin typeface="Noto Sans"/>
            </a:endParaRPr>
          </a:p>
        </p:txBody>
      </p:sp>
      <p:sp>
        <p:nvSpPr>
          <p:cNvPr id="85" name="TextShape 2"/>
          <p:cNvSpPr txBox="1"/>
          <p:nvPr/>
        </p:nvSpPr>
        <p:spPr>
          <a:xfrm>
            <a:off x="792000" y="4103640"/>
            <a:ext cx="8568000" cy="1440000"/>
          </a:xfrm>
          <a:prstGeom prst="rect">
            <a:avLst/>
          </a:prstGeom>
          <a:noFill/>
          <a:ln>
            <a:noFill/>
          </a:ln>
        </p:spPr>
        <p:txBody>
          <a:bodyPr lIns="0" rIns="0" tIns="0" bIns="0" anchor="ctr">
            <a:normAutofit/>
          </a:bodyPr>
          <a:p>
            <a:r>
              <a:rPr b="1" lang="en-US" sz="3200" spc="-1" strike="noStrike">
                <a:solidFill>
                  <a:srgbClr val="333333"/>
                </a:solidFill>
                <a:latin typeface="Noto Sans"/>
              </a:rPr>
              <a:t>Maximizing Return on Investment from LendingClub loans</a:t>
            </a:r>
            <a:endParaRPr b="1" lang="en-US" sz="32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a:rPr>
              <a:t>Machine Learning (2/3)</a:t>
            </a:r>
            <a:endParaRPr b="1" lang="en-US" sz="4400" spc="-1" strike="noStrike">
              <a:solidFill>
                <a:srgbClr val="333333"/>
              </a:solidFill>
              <a:latin typeface="Noto Sans"/>
            </a:endParaRPr>
          </a:p>
        </p:txBody>
      </p:sp>
      <p:sp>
        <p:nvSpPr>
          <p:cNvPr id="103"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Due to the complexity of the problem, the conventional score is quite low; but using a threshold to only approve loans that the algorithm will predict to have an ROI above the threshold will yield the best results. This is used as a pseudo-confidence score </a:t>
            </a:r>
            <a:endParaRPr b="0" lang="en-US" sz="28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720000" y="201240"/>
            <a:ext cx="8855640" cy="1774800"/>
          </a:xfrm>
          <a:prstGeom prst="rect">
            <a:avLst/>
          </a:prstGeom>
          <a:noFill/>
          <a:ln>
            <a:noFill/>
          </a:ln>
        </p:spPr>
        <p:txBody>
          <a:bodyPr lIns="0" rIns="0" tIns="0" bIns="0" anchor="ctr">
            <a:noAutofit/>
          </a:bodyPr>
          <a:p>
            <a:r>
              <a:rPr b="1" lang="en-US" sz="4000" spc="-1" strike="noStrike">
                <a:solidFill>
                  <a:srgbClr val="333333"/>
                </a:solidFill>
                <a:latin typeface="Noto Sans"/>
              </a:rPr>
              <a:t>Machine </a:t>
            </a:r>
            <a:br/>
            <a:r>
              <a:rPr b="1" lang="en-US" sz="4000" spc="-1" strike="noStrike">
                <a:solidFill>
                  <a:srgbClr val="333333"/>
                </a:solidFill>
                <a:latin typeface="Noto Sans"/>
              </a:rPr>
              <a:t>Learning </a:t>
            </a:r>
            <a:br/>
            <a:r>
              <a:rPr b="1" lang="en-US" sz="4000" spc="-1" strike="noStrike">
                <a:solidFill>
                  <a:srgbClr val="333333"/>
                </a:solidFill>
                <a:latin typeface="Noto Sans"/>
              </a:rPr>
              <a:t>(3/3)</a:t>
            </a:r>
            <a:endParaRPr b="1" lang="en-US" sz="4000" spc="-1" strike="noStrike">
              <a:solidFill>
                <a:srgbClr val="333333"/>
              </a:solidFill>
              <a:latin typeface="Noto Sans"/>
            </a:endParaRPr>
          </a:p>
        </p:txBody>
      </p:sp>
      <p:sp>
        <p:nvSpPr>
          <p:cNvPr id="105" name="TextShape 2"/>
          <p:cNvSpPr txBox="1"/>
          <p:nvPr/>
        </p:nvSpPr>
        <p:spPr>
          <a:xfrm>
            <a:off x="720000" y="2160000"/>
            <a:ext cx="421596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2000" spc="-1" strike="noStrike">
                <a:solidFill>
                  <a:srgbClr val="333333"/>
                </a:solidFill>
                <a:latin typeface="Noto Sans"/>
              </a:rPr>
              <a:t>These 2 charts can be used together to find a recommended threshold.  </a:t>
            </a:r>
            <a:endParaRPr b="0" lang="en-US" sz="20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000" spc="-1" strike="noStrike">
                <a:solidFill>
                  <a:srgbClr val="333333"/>
                </a:solidFill>
                <a:latin typeface="Noto Sans"/>
              </a:rPr>
              <a:t>While increasing the threshold can theoretically increase the ROI, due to the smaller amount of loans that algorithm will approve the data gets sparse and sporadic. A threshold of about 1.077 will only approve about 12% of the loans but the average ROI of those loans will be  1.082%</a:t>
            </a:r>
            <a:endParaRPr b="0" lang="en-US" sz="2000" spc="-1" strike="noStrike">
              <a:solidFill>
                <a:srgbClr val="333333"/>
              </a:solidFill>
              <a:latin typeface="Noto Sans"/>
            </a:endParaRPr>
          </a:p>
        </p:txBody>
      </p:sp>
      <p:pic>
        <p:nvPicPr>
          <p:cNvPr id="106" name="" descr=""/>
          <p:cNvPicPr/>
          <p:nvPr/>
        </p:nvPicPr>
        <p:blipFill>
          <a:blip r:embed="rId1"/>
          <a:stretch/>
        </p:blipFill>
        <p:spPr>
          <a:xfrm>
            <a:off x="5074200" y="3453480"/>
            <a:ext cx="4801320" cy="3327480"/>
          </a:xfrm>
          <a:prstGeom prst="rect">
            <a:avLst/>
          </a:prstGeom>
          <a:ln>
            <a:noFill/>
          </a:ln>
        </p:spPr>
      </p:pic>
      <p:pic>
        <p:nvPicPr>
          <p:cNvPr id="107" name="" descr=""/>
          <p:cNvPicPr/>
          <p:nvPr/>
        </p:nvPicPr>
        <p:blipFill>
          <a:blip r:embed="rId2"/>
          <a:stretch/>
        </p:blipFill>
        <p:spPr>
          <a:xfrm>
            <a:off x="5120640" y="91440"/>
            <a:ext cx="4725000" cy="33274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a:rPr>
              <a:t>Results</a:t>
            </a:r>
            <a:endParaRPr b="1" lang="en-US" sz="4400" spc="-1" strike="noStrike">
              <a:solidFill>
                <a:srgbClr val="333333"/>
              </a:solidFill>
              <a:latin typeface="Noto Sans"/>
            </a:endParaRPr>
          </a:p>
        </p:txBody>
      </p:sp>
      <p:sp>
        <p:nvSpPr>
          <p:cNvPr id="109"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Using this algorithm, if the data of the requested loans that was used to train the model (slide 4) is provided, the model will approve about 12% of the requested loans, but the average ROI will be 108.2% nearly double the goal of 104.2%.</a:t>
            </a:r>
            <a:endParaRPr b="0" lang="en-US" sz="28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a:rPr>
              <a:t>Resources</a:t>
            </a:r>
            <a:endParaRPr b="1" lang="en-US" sz="4400" spc="-1" strike="noStrike">
              <a:solidFill>
                <a:srgbClr val="333333"/>
              </a:solidFill>
              <a:latin typeface="Noto Sans"/>
            </a:endParaRPr>
          </a:p>
        </p:txBody>
      </p:sp>
      <p:sp>
        <p:nvSpPr>
          <p:cNvPr id="111"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1800" spc="-1" strike="noStrike">
                <a:solidFill>
                  <a:srgbClr val="333333"/>
                </a:solidFill>
                <a:latin typeface="Noto Sans"/>
                <a:hlinkClick r:id="rId1"/>
              </a:rPr>
              <a:t>https://www.kaggle.com/wendykan/lending-club-loan-data</a:t>
            </a:r>
            <a:endParaRPr b="0" lang="en-US" sz="1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1800" spc="-1" strike="noStrike">
                <a:solidFill>
                  <a:srgbClr val="333333"/>
                </a:solidFill>
                <a:latin typeface="Noto Sans"/>
                <a:hlinkClick r:id="rId2"/>
              </a:rPr>
              <a:t>https://scikit-learn.org/stable/modules/generated/sklearn.linear_model.SGDRegressor.html</a:t>
            </a:r>
            <a:endParaRPr b="0" lang="en-US" sz="1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1800" spc="-1" strike="noStrike">
                <a:solidFill>
                  <a:srgbClr val="333333"/>
                </a:solidFill>
                <a:latin typeface="Noto Sans"/>
              </a:rPr>
              <a:t>https://scikit-learn.org/stable/modules/generated/</a:t>
            </a:r>
            <a:r>
              <a:rPr b="0" lang="en-US" sz="1800" spc="-1" strike="noStrike">
                <a:solidFill>
                  <a:srgbClr val="333333"/>
                </a:solidFill>
                <a:latin typeface="Noto Sans"/>
              </a:rPr>
              <a:t>sklearn.preprocessing.StandardScaler.html?highlight=standard</a:t>
            </a:r>
            <a:r>
              <a:rPr b="0" lang="en-US" sz="1800" spc="-1" strike="noStrike">
                <a:solidFill>
                  <a:srgbClr val="333333"/>
                </a:solidFill>
                <a:latin typeface="Noto Sans"/>
              </a:rPr>
              <a:t>%20scaler#sklearn.preprocessing.StandardScaler</a:t>
            </a:r>
            <a:endParaRPr b="0" lang="en-US" sz="18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a:rPr>
              <a:t>Introduction</a:t>
            </a:r>
            <a:endParaRPr b="1" lang="en-US" sz="4400" spc="-1" strike="noStrike">
              <a:solidFill>
                <a:srgbClr val="333333"/>
              </a:solidFill>
              <a:latin typeface="Noto Sans"/>
            </a:endParaRPr>
          </a:p>
        </p:txBody>
      </p:sp>
      <p:sp>
        <p:nvSpPr>
          <p:cNvPr id="87"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Lending Club is a peer to peer loan lending site where borrowers request loans from lenders, where the lenders can view certain information on the borrower (such as income, purpose of loan, etc.) lenders can invest in as many or few loans as they want by investing a minimum of $25 per loan request.</a:t>
            </a:r>
            <a:endParaRPr b="0" lang="en-US" sz="2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While lending club claims 4-7% Return on Investment (ROI) average across all loans, this projects aims to improve this ROI.  </a:t>
            </a:r>
            <a:endParaRPr b="0" lang="en-US" sz="28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a:rPr>
              <a:t>Data</a:t>
            </a:r>
            <a:endParaRPr b="1" lang="en-US" sz="4400" spc="-1" strike="noStrike">
              <a:solidFill>
                <a:srgbClr val="333333"/>
              </a:solidFill>
              <a:latin typeface="Noto Sans"/>
            </a:endParaRPr>
          </a:p>
        </p:txBody>
      </p:sp>
      <p:sp>
        <p:nvSpPr>
          <p:cNvPr id="89"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Data was acquired from Dataset website Kaggle.com  </a:t>
            </a:r>
            <a:endParaRPr b="0" lang="en-US" sz="2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This dataset contains 2.2+ million loans with 145 datapoints on each loan</a:t>
            </a:r>
            <a:endParaRPr b="0" lang="en-US" sz="2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To optimize the algorithm only certain loans and data points will be collected.</a:t>
            </a:r>
            <a:endParaRPr b="0" lang="en-US" sz="28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720000" y="300960"/>
            <a:ext cx="8855640" cy="1262520"/>
          </a:xfrm>
          <a:prstGeom prst="rect">
            <a:avLst/>
          </a:prstGeom>
          <a:noFill/>
          <a:ln>
            <a:noFill/>
          </a:ln>
        </p:spPr>
        <p:txBody>
          <a:bodyPr lIns="0" rIns="0" tIns="0" bIns="0" anchor="ctr">
            <a:noAutofit/>
          </a:bodyPr>
          <a:p>
            <a:pPr marL="216000" indent="-216000" algn="ctr">
              <a:buClr>
                <a:srgbClr val="000000"/>
              </a:buClr>
              <a:buSzPct val="45000"/>
              <a:buFont typeface="Wingdings" charset="2"/>
              <a:buChar char=""/>
            </a:pPr>
            <a:r>
              <a:rPr b="1" lang="en-US" sz="2800" spc="-1" strike="noStrike">
                <a:solidFill>
                  <a:srgbClr val="333333"/>
                </a:solidFill>
                <a:latin typeface="Noto Sans"/>
              </a:rPr>
              <a:t>The following columns have been selected to be used in the analysis</a:t>
            </a:r>
            <a:endParaRPr b="1" lang="en-US" sz="2800" spc="-1" strike="noStrike">
              <a:solidFill>
                <a:srgbClr val="333333"/>
              </a:solidFill>
              <a:latin typeface="Noto Sans"/>
            </a:endParaRPr>
          </a:p>
        </p:txBody>
      </p:sp>
      <p:sp>
        <p:nvSpPr>
          <p:cNvPr id="91" name="TextShape 2"/>
          <p:cNvSpPr txBox="1"/>
          <p:nvPr/>
        </p:nvSpPr>
        <p:spPr>
          <a:xfrm>
            <a:off x="720000" y="1463040"/>
            <a:ext cx="8640000" cy="5081760"/>
          </a:xfrm>
          <a:prstGeom prst="rect">
            <a:avLst/>
          </a:prstGeom>
          <a:noFill/>
          <a:ln>
            <a:noFill/>
          </a:ln>
        </p:spPr>
        <p:txBody>
          <a:bodyPr lIns="0" rIns="0" tIns="0" bIns="0">
            <a:noAutofit/>
          </a:bodyPr>
          <a:p>
            <a:pPr marL="432000" indent="-324000">
              <a:buClr>
                <a:srgbClr val="ef2929"/>
              </a:buClr>
              <a:buSzPct val="45000"/>
              <a:buFont typeface="Wingdings" charset="2"/>
              <a:buChar char=""/>
            </a:pPr>
            <a:r>
              <a:rPr b="0" lang="en-US" sz="2000" spc="-1" strike="noStrike">
                <a:solidFill>
                  <a:srgbClr val="333333"/>
                </a:solidFill>
                <a:latin typeface="Noto Sans"/>
              </a:rPr>
              <a:t>loan_amnt - </a:t>
            </a:r>
            <a:r>
              <a:rPr b="0" lang="en-US" sz="1100" spc="-1" strike="noStrike">
                <a:solidFill>
                  <a:srgbClr val="000000"/>
                </a:solidFill>
                <a:latin typeface="Calibri"/>
                <a:ea typeface="Noto Sans CJK SC"/>
              </a:rPr>
              <a:t>The listed amount of the loan applied for by the borrower.</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funded_amnt - </a:t>
            </a:r>
            <a:r>
              <a:rPr b="0" lang="en-US" sz="1100" spc="-1" strike="noStrike">
                <a:solidFill>
                  <a:srgbClr val="000000"/>
                </a:solidFill>
                <a:latin typeface="Calibri"/>
                <a:ea typeface="Noto Sans CJK SC"/>
              </a:rPr>
              <a:t>The total amount committed to that loan at that point in time.</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Term - </a:t>
            </a:r>
            <a:r>
              <a:rPr b="0" lang="en-US" sz="1100" spc="-1" strike="noStrike">
                <a:solidFill>
                  <a:srgbClr val="000000"/>
                </a:solidFill>
                <a:latin typeface="Calibri"/>
                <a:ea typeface="Noto Sans CJK SC"/>
              </a:rPr>
              <a:t>The number of payments on the loan. Values are in months and can be either 36 or 60.</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Installment - </a:t>
            </a:r>
            <a:r>
              <a:rPr b="0" lang="en-US" sz="1100" spc="-1" strike="noStrike">
                <a:solidFill>
                  <a:srgbClr val="000000"/>
                </a:solidFill>
                <a:latin typeface="Calibri"/>
                <a:ea typeface="Noto Sans CJK SC"/>
              </a:rPr>
              <a:t>The monthly payment owed by the borrower if the loan originates.</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emp_length - </a:t>
            </a:r>
            <a:r>
              <a:rPr b="0" lang="en-US" sz="1100" spc="-1" strike="noStrike">
                <a:solidFill>
                  <a:srgbClr val="000000"/>
                </a:solidFill>
                <a:latin typeface="Calibri"/>
                <a:ea typeface="Noto Sans CJK SC"/>
              </a:rPr>
              <a:t>Employment length in years. Possible values are between 0 and 10</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home_ownership - </a:t>
            </a:r>
            <a:r>
              <a:rPr b="0" lang="en-US" sz="1100" spc="-1" strike="noStrike">
                <a:solidFill>
                  <a:srgbClr val="000000"/>
                </a:solidFill>
                <a:latin typeface="Calibri"/>
                <a:ea typeface="Noto Sans CJK SC"/>
              </a:rPr>
              <a:t>The home ownership status provided by the borrower during registration.</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annual_inc - </a:t>
            </a:r>
            <a:r>
              <a:rPr b="0" lang="en-US" sz="1100" spc="-1" strike="noStrike">
                <a:solidFill>
                  <a:srgbClr val="000000"/>
                </a:solidFill>
                <a:latin typeface="Calibri"/>
                <a:ea typeface="Noto Sans CJK SC"/>
              </a:rPr>
              <a:t>The self-reported annual income provided by the borrower during registration.</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loan_status - </a:t>
            </a:r>
            <a:r>
              <a:rPr b="0" lang="en-US" sz="1100" spc="-1" strike="noStrike">
                <a:solidFill>
                  <a:srgbClr val="000000"/>
                </a:solidFill>
                <a:latin typeface="Calibri"/>
                <a:ea typeface="Noto Sans CJK SC"/>
              </a:rPr>
              <a:t>Current status of the loan</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Purpose - </a:t>
            </a:r>
            <a:r>
              <a:rPr b="0" lang="en-US" sz="1100" spc="-1" strike="noStrike">
                <a:solidFill>
                  <a:srgbClr val="000000"/>
                </a:solidFill>
                <a:latin typeface="Calibri"/>
                <a:ea typeface="Noto Sans CJK SC"/>
              </a:rPr>
              <a:t>A category provided by the borrower for the loan request</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Dti - </a:t>
            </a:r>
            <a:r>
              <a:rPr b="0" lang="en-US" sz="1100" spc="-1" strike="noStrike">
                <a:solidFill>
                  <a:srgbClr val="000000"/>
                </a:solidFill>
                <a:latin typeface="Calibri"/>
                <a:ea typeface="Noto Sans CJK SC"/>
              </a:rPr>
              <a:t>A ratio calculated using the borrower’s total monthly debt payments on the total debt obligations, excluding mortgage and the requested LC loan, divided by the borrower’s self-reported monthly income.</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delinq_2yrs - </a:t>
            </a:r>
            <a:r>
              <a:rPr b="0" lang="en-US" sz="1100" spc="-1" strike="noStrike">
                <a:solidFill>
                  <a:srgbClr val="000000"/>
                </a:solidFill>
                <a:latin typeface="Calibri"/>
                <a:ea typeface="Noto Sans CJK SC"/>
              </a:rPr>
              <a:t>The number of 30+ days past-due incidences of delinquency in the borrower's credit file for the past 2 years</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inq_last_6mths - </a:t>
            </a:r>
            <a:r>
              <a:rPr b="0" lang="en-US" sz="1100" spc="-1" strike="noStrike">
                <a:solidFill>
                  <a:srgbClr val="000000"/>
                </a:solidFill>
                <a:latin typeface="Calibri"/>
                <a:ea typeface="Noto Sans CJK SC"/>
              </a:rPr>
              <a:t>The number of inquiries in past 6 months (excluding auto and mortgage inquiries)</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int_rate - </a:t>
            </a:r>
            <a:r>
              <a:rPr b="0" lang="en-US" sz="1100" spc="-1" strike="noStrike">
                <a:solidFill>
                  <a:srgbClr val="000000"/>
                </a:solidFill>
                <a:latin typeface="Calibri"/>
                <a:ea typeface="Noto Sans CJK SC"/>
              </a:rPr>
              <a:t>Interest Rate on the loan</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total_pymnt - </a:t>
            </a:r>
            <a:r>
              <a:rPr b="0" lang="en-US" sz="1100" spc="-1" strike="noStrike">
                <a:solidFill>
                  <a:srgbClr val="000000"/>
                </a:solidFill>
                <a:latin typeface="Calibri"/>
                <a:ea typeface="Noto Sans CJK SC"/>
              </a:rPr>
              <a:t>Payments received to date for total amount funded</a:t>
            </a:r>
            <a:endParaRPr b="0" lang="en-US" sz="1100" spc="-1" strike="noStrike">
              <a:solidFill>
                <a:srgbClr val="333333"/>
              </a:solidFill>
              <a:latin typeface="Noto Sans"/>
            </a:endParaRPr>
          </a:p>
          <a:p>
            <a:pPr marL="432000" indent="-324000">
              <a:buClr>
                <a:srgbClr val="ef2929"/>
              </a:buClr>
              <a:buSzPct val="45000"/>
              <a:buFont typeface="Wingdings" charset="2"/>
              <a:buChar char=""/>
            </a:pPr>
            <a:r>
              <a:rPr b="0" lang="en-US" sz="2000" spc="-1" strike="noStrike">
                <a:solidFill>
                  <a:srgbClr val="333333"/>
                </a:solidFill>
                <a:latin typeface="Noto Sans"/>
              </a:rPr>
              <a:t>Desc - </a:t>
            </a:r>
            <a:r>
              <a:rPr b="0" lang="en-US" sz="1100" spc="-1" strike="noStrike">
                <a:solidFill>
                  <a:srgbClr val="000000"/>
                </a:solidFill>
                <a:latin typeface="Calibri"/>
                <a:ea typeface="Noto Sans CJK SC"/>
              </a:rPr>
              <a:t>Loan description provided by the borrower</a:t>
            </a:r>
            <a:endParaRPr b="0" lang="en-US" sz="11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0000" y="300960"/>
            <a:ext cx="8855640" cy="1262520"/>
          </a:xfrm>
          <a:prstGeom prst="rect">
            <a:avLst/>
          </a:prstGeom>
          <a:noFill/>
          <a:ln>
            <a:noFill/>
          </a:ln>
        </p:spPr>
        <p:txBody>
          <a:bodyPr lIns="0" rIns="0" tIns="0" bIns="0" anchor="ctr">
            <a:noAutofit/>
          </a:bodyPr>
          <a:p>
            <a:r>
              <a:rPr b="1" lang="en-US" sz="3600" spc="-1" strike="noStrike">
                <a:solidFill>
                  <a:srgbClr val="333333"/>
                </a:solidFill>
                <a:latin typeface="Noto Sans"/>
              </a:rPr>
              <a:t>Data Cleaning Methodology (1/2)</a:t>
            </a:r>
            <a:endParaRPr b="1" lang="en-US" sz="3600" spc="-1" strike="noStrike">
              <a:solidFill>
                <a:srgbClr val="333333"/>
              </a:solidFill>
              <a:latin typeface="Noto Sans"/>
            </a:endParaRPr>
          </a:p>
        </p:txBody>
      </p:sp>
      <p:sp>
        <p:nvSpPr>
          <p:cNvPr id="93"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a:rPr>
              <a:t>Home ownership was filtered to only include Mortgage, Ownership, and Rent as these made up the majority of the loan applications</a:t>
            </a:r>
            <a:endParaRPr b="0" lang="en-US" sz="24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a:rPr>
              <a:t>Loan status was filtered to only include Charged Off, Fully Paid, and Default as some of the loans in the data set were still ongoing/late/etc, only the ones that are known good/bad are to be incorporated</a:t>
            </a:r>
            <a:endParaRPr b="0" lang="en-US" sz="24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a:rPr>
              <a:t>The dataset did not have any 60 month loans that were complete due to the timeframe of the dataset, only 36 month loans were selected. </a:t>
            </a:r>
            <a:endParaRPr b="0" lang="en-US" sz="24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720000" y="300960"/>
            <a:ext cx="8855640" cy="1262520"/>
          </a:xfrm>
          <a:prstGeom prst="rect">
            <a:avLst/>
          </a:prstGeom>
          <a:noFill/>
          <a:ln>
            <a:noFill/>
          </a:ln>
        </p:spPr>
        <p:txBody>
          <a:bodyPr lIns="0" rIns="0" tIns="0" bIns="0" anchor="ctr">
            <a:noAutofit/>
          </a:bodyPr>
          <a:p>
            <a:r>
              <a:rPr b="1" lang="en-US" sz="3600" spc="-1" strike="noStrike">
                <a:solidFill>
                  <a:srgbClr val="333333"/>
                </a:solidFill>
                <a:latin typeface="Noto Sans"/>
              </a:rPr>
              <a:t>Data Cleaning Methodology (2/2)</a:t>
            </a:r>
            <a:endParaRPr b="1" lang="en-US" sz="3600" spc="-1" strike="noStrike">
              <a:solidFill>
                <a:srgbClr val="333333"/>
              </a:solidFill>
              <a:latin typeface="Noto Sans"/>
            </a:endParaRPr>
          </a:p>
        </p:txBody>
      </p:sp>
      <p:sp>
        <p:nvSpPr>
          <p:cNvPr id="95"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a:rPr>
              <a:t>If no employment length was given, a value of 0 was given.</a:t>
            </a:r>
            <a:endParaRPr b="0" lang="en-US" sz="24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a:rPr>
              <a:t> </a:t>
            </a:r>
            <a:r>
              <a:rPr b="0" lang="en-US" sz="2400" spc="-1" strike="noStrike">
                <a:solidFill>
                  <a:srgbClr val="333333"/>
                </a:solidFill>
                <a:latin typeface="Noto Sans"/>
              </a:rPr>
              <a:t>Another data point, payment ratio, was made as a ratio of income to installment</a:t>
            </a:r>
            <a:endParaRPr b="0" lang="en-US" sz="24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a:rPr>
              <a:t>Target variable, ROI, was made that was the total_pymnt/loan_amnt</a:t>
            </a:r>
            <a:endParaRPr b="0" lang="en-US" sz="24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a:rPr>
              <a:t>Description was quantified as length of the description, and the amount of entries in the description</a:t>
            </a:r>
            <a:endParaRPr b="0" lang="en-US" sz="24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a:rPr>
              <a:t>Loan purpose and home ownership was quantified with One Hot Encoding  </a:t>
            </a:r>
            <a:endParaRPr b="0" lang="en-US" sz="24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720000" y="300960"/>
            <a:ext cx="8855640" cy="1262520"/>
          </a:xfrm>
          <a:prstGeom prst="rect">
            <a:avLst/>
          </a:prstGeom>
          <a:noFill/>
          <a:ln>
            <a:noFill/>
          </a:ln>
        </p:spPr>
        <p:txBody>
          <a:bodyPr lIns="0" rIns="0" tIns="0" bIns="0" anchor="ctr">
            <a:noAutofit/>
          </a:bodyPr>
          <a:p>
            <a:r>
              <a:rPr b="1" lang="en-US" sz="3600" spc="-1" strike="noStrike">
                <a:solidFill>
                  <a:srgbClr val="333333"/>
                </a:solidFill>
                <a:latin typeface="Noto Sans"/>
              </a:rPr>
              <a:t>Data Cleaning Methodology (3/3)</a:t>
            </a:r>
            <a:endParaRPr b="1" lang="en-US" sz="3600" spc="-1" strike="noStrike">
              <a:solidFill>
                <a:srgbClr val="333333"/>
              </a:solidFill>
              <a:latin typeface="Noto Sans"/>
            </a:endParaRPr>
          </a:p>
        </p:txBody>
      </p:sp>
      <p:sp>
        <p:nvSpPr>
          <p:cNvPr id="97"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2400" spc="-1" strike="noStrike">
                <a:solidFill>
                  <a:srgbClr val="333333"/>
                </a:solidFill>
                <a:latin typeface="Noto Sans"/>
              </a:rPr>
              <a:t>To help scaling and due to the fact that these values are self reporting, Income, payment ratio, and description were filtered out to remove outliers </a:t>
            </a:r>
            <a:endParaRPr b="0" lang="en-US" sz="24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a:rPr>
              <a:t>Goal</a:t>
            </a:r>
            <a:endParaRPr b="1" lang="en-US" sz="4400" spc="-1" strike="noStrike">
              <a:solidFill>
                <a:srgbClr val="333333"/>
              </a:solidFill>
              <a:latin typeface="Noto Sans"/>
            </a:endParaRPr>
          </a:p>
        </p:txBody>
      </p:sp>
      <p:sp>
        <p:nvSpPr>
          <p:cNvPr id="99"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After all the filtering the average ROI was 104.2% </a:t>
            </a:r>
            <a:endParaRPr b="0" lang="en-US" sz="2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If you invested $10,000 as $25 each across any random 400 of the filtered loans, after 3 years you could expect $10,420 to be returned.</a:t>
            </a:r>
            <a:endParaRPr b="0" lang="en-US" sz="2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This is using credit score and by extension interest rate produce a positive ROI</a:t>
            </a:r>
            <a:endParaRPr b="0" lang="en-US" sz="2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Lets see if we can do better!</a:t>
            </a:r>
            <a:endParaRPr b="0" lang="en-US" sz="28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720000" y="300960"/>
            <a:ext cx="8855640" cy="1262520"/>
          </a:xfrm>
          <a:prstGeom prst="rect">
            <a:avLst/>
          </a:prstGeom>
          <a:noFill/>
          <a:ln>
            <a:noFill/>
          </a:ln>
        </p:spPr>
        <p:txBody>
          <a:bodyPr lIns="0" rIns="0" tIns="0" bIns="0" anchor="ctr">
            <a:noAutofit/>
          </a:bodyPr>
          <a:p>
            <a:r>
              <a:rPr b="1" lang="en-US" sz="4400" spc="-1" strike="noStrike">
                <a:solidFill>
                  <a:srgbClr val="333333"/>
                </a:solidFill>
                <a:latin typeface="Noto Sans"/>
              </a:rPr>
              <a:t>Machine Learning (1/3)</a:t>
            </a:r>
            <a:endParaRPr b="1" lang="en-US" sz="4400" spc="-1" strike="noStrike">
              <a:solidFill>
                <a:srgbClr val="333333"/>
              </a:solidFill>
              <a:latin typeface="Noto Sans"/>
            </a:endParaRPr>
          </a:p>
        </p:txBody>
      </p:sp>
      <p:sp>
        <p:nvSpPr>
          <p:cNvPr id="101" name="TextShape 2"/>
          <p:cNvSpPr txBox="1"/>
          <p:nvPr/>
        </p:nvSpPr>
        <p:spPr>
          <a:xfrm>
            <a:off x="720000" y="2160000"/>
            <a:ext cx="8640000" cy="4384800"/>
          </a:xfrm>
          <a:prstGeom prst="rect">
            <a:avLst/>
          </a:prstGeom>
          <a:noFill/>
          <a:ln>
            <a:noFill/>
          </a:ln>
        </p:spPr>
        <p:txBody>
          <a:bodyPr lIns="0" rIns="0" tIns="0" bIns="0">
            <a:noAutofit/>
          </a:bodyPr>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The clean dataset was split into 75/25 train-test split</a:t>
            </a:r>
            <a:endParaRPr b="0" lang="en-US" sz="2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A standard scaler was fit and transformed the  train data</a:t>
            </a:r>
            <a:endParaRPr b="0" lang="en-US" sz="2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A SGDRegressor model was trained on the training data</a:t>
            </a:r>
            <a:endParaRPr b="0" lang="en-US" sz="2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The test data was transformed by the scaler</a:t>
            </a:r>
            <a:endParaRPr b="0" lang="en-US" sz="2800" spc="-1" strike="noStrike">
              <a:solidFill>
                <a:srgbClr val="333333"/>
              </a:solidFill>
              <a:latin typeface="Noto Sans"/>
            </a:endParaRPr>
          </a:p>
          <a:p>
            <a:pPr marL="432000" indent="-324000">
              <a:spcAft>
                <a:spcPts val="1414"/>
              </a:spcAft>
              <a:buClr>
                <a:srgbClr val="ef2929"/>
              </a:buClr>
              <a:buSzPct val="45000"/>
              <a:buFont typeface="Wingdings" charset="2"/>
              <a:buChar char=""/>
            </a:pPr>
            <a:r>
              <a:rPr b="0" lang="en-US" sz="2800" spc="-1" strike="noStrike">
                <a:solidFill>
                  <a:srgbClr val="333333"/>
                </a:solidFill>
                <a:latin typeface="Noto Sans"/>
              </a:rPr>
              <a:t>The model predicted the ROI for the scaled test data</a:t>
            </a:r>
            <a:endParaRPr b="0" lang="en-US" sz="2800" spc="-1" strike="noStrike">
              <a:solidFill>
                <a:srgbClr val="333333"/>
              </a:solidFill>
              <a:latin typeface="Noto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LibreOffice/6.4.1.2$Linux_X86_64 LibreOffice_project/e1ad903d8acbc5f5b474f1d8ec3defef24b8c46b</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2020-03-10T13:18:19Z</dcterms:created>
  <dc:creator/>
  <dc:description/>
  <dc:language>en-US</dc:language>
  <cp:lastModifiedBy/>
  <dcterms:modified xsi:type="dcterms:W3CDTF">2020-03-10T15:35:36Z</dcterms:modified>
  <cp:revision>2</cp:revision>
  <dc:subject/>
  <dc:title>Impress</dc:title>
</cp:coreProperties>
</file>