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108" y="6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1A2AEA-3F3C-4ABE-A3A0-4F0E822E62C1}" type="datetimeFigureOut">
              <a:rPr lang="en-GB" smtClean="0"/>
              <a:t>30/10/2017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6AFF2F-AEC4-4E38-A632-9D8441CDCF8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8039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1A2AEA-3F3C-4ABE-A3A0-4F0E822E62C1}" type="datetimeFigureOut">
              <a:rPr lang="en-GB" smtClean="0"/>
              <a:t>30/10/2017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6AFF2F-AEC4-4E38-A632-9D8441CDCF87}" type="slidenum">
              <a:rPr lang="en-GB" smtClean="0"/>
              <a:t>‹#›</a:t>
            </a:fld>
            <a:endParaRPr lang="en-GB"/>
          </a:p>
        </p:txBody>
      </p:sp>
    </p:spTree>
    <p:extLst>
      <p:ext uri="{BB962C8B-B14F-4D97-AF65-F5344CB8AC3E}">
        <p14:creationId xmlns:p14="http://schemas.microsoft.com/office/powerpoint/2010/main" val="727585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1A2AEA-3F3C-4ABE-A3A0-4F0E822E62C1}" type="datetimeFigureOut">
              <a:rPr lang="en-GB" smtClean="0"/>
              <a:t>30/10/2017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6AFF2F-AEC4-4E38-A632-9D8441CDCF87}" type="slidenum">
              <a:rPr lang="en-GB" smtClean="0"/>
              <a:t>‹#›</a:t>
            </a:fld>
            <a:endParaRPr lang="en-GB"/>
          </a:p>
        </p:txBody>
      </p:sp>
    </p:spTree>
    <p:extLst>
      <p:ext uri="{BB962C8B-B14F-4D97-AF65-F5344CB8AC3E}">
        <p14:creationId xmlns:p14="http://schemas.microsoft.com/office/powerpoint/2010/main" val="2067517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1A2AEA-3F3C-4ABE-A3A0-4F0E822E62C1}" type="datetimeFigureOut">
              <a:rPr lang="en-GB" smtClean="0"/>
              <a:t>30/10/2017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6AFF2F-AEC4-4E38-A632-9D8441CDCF87}" type="slidenum">
              <a:rPr lang="en-GB" smtClean="0"/>
              <a:t>‹#›</a:t>
            </a:fld>
            <a:endParaRPr lang="en-GB"/>
          </a:p>
        </p:txBody>
      </p:sp>
    </p:spTree>
    <p:extLst>
      <p:ext uri="{BB962C8B-B14F-4D97-AF65-F5344CB8AC3E}">
        <p14:creationId xmlns:p14="http://schemas.microsoft.com/office/powerpoint/2010/main" val="2928250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1A2AEA-3F3C-4ABE-A3A0-4F0E822E62C1}" type="datetimeFigureOut">
              <a:rPr lang="en-GB" smtClean="0"/>
              <a:t>30/10/2017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6AFF2F-AEC4-4E38-A632-9D8441CDCF8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8666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1A2AEA-3F3C-4ABE-A3A0-4F0E822E62C1}" type="datetimeFigureOut">
              <a:rPr lang="en-GB" smtClean="0"/>
              <a:t>30/10/2017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6AFF2F-AEC4-4E38-A632-9D8441CDCF87}" type="slidenum">
              <a:rPr lang="en-GB" smtClean="0"/>
              <a:t>‹#›</a:t>
            </a:fld>
            <a:endParaRPr lang="en-GB"/>
          </a:p>
        </p:txBody>
      </p:sp>
    </p:spTree>
    <p:extLst>
      <p:ext uri="{BB962C8B-B14F-4D97-AF65-F5344CB8AC3E}">
        <p14:creationId xmlns:p14="http://schemas.microsoft.com/office/powerpoint/2010/main" val="742460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1A2AEA-3F3C-4ABE-A3A0-4F0E822E62C1}" type="datetimeFigureOut">
              <a:rPr lang="en-GB" smtClean="0"/>
              <a:t>30/10/2017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86AFF2F-AEC4-4E38-A632-9D8441CDCF87}" type="slidenum">
              <a:rPr lang="en-GB" smtClean="0"/>
              <a:t>‹#›</a:t>
            </a:fld>
            <a:endParaRPr lang="en-GB"/>
          </a:p>
        </p:txBody>
      </p:sp>
    </p:spTree>
    <p:extLst>
      <p:ext uri="{BB962C8B-B14F-4D97-AF65-F5344CB8AC3E}">
        <p14:creationId xmlns:p14="http://schemas.microsoft.com/office/powerpoint/2010/main" val="1707715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1A2AEA-3F3C-4ABE-A3A0-4F0E822E62C1}" type="datetimeFigureOut">
              <a:rPr lang="en-GB" smtClean="0"/>
              <a:t>30/10/2017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86AFF2F-AEC4-4E38-A632-9D8441CDCF87}" type="slidenum">
              <a:rPr lang="en-GB" smtClean="0"/>
              <a:t>‹#›</a:t>
            </a:fld>
            <a:endParaRPr lang="en-GB"/>
          </a:p>
        </p:txBody>
      </p:sp>
    </p:spTree>
    <p:extLst>
      <p:ext uri="{BB962C8B-B14F-4D97-AF65-F5344CB8AC3E}">
        <p14:creationId xmlns:p14="http://schemas.microsoft.com/office/powerpoint/2010/main" val="1896662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A1A2AEA-3F3C-4ABE-A3A0-4F0E822E62C1}" type="datetimeFigureOut">
              <a:rPr lang="en-GB" smtClean="0"/>
              <a:t>30/10/2017</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C86AFF2F-AEC4-4E38-A632-9D8441CDCF87}" type="slidenum">
              <a:rPr lang="en-GB" smtClean="0"/>
              <a:t>‹#›</a:t>
            </a:fld>
            <a:endParaRPr lang="en-GB"/>
          </a:p>
        </p:txBody>
      </p:sp>
    </p:spTree>
    <p:extLst>
      <p:ext uri="{BB962C8B-B14F-4D97-AF65-F5344CB8AC3E}">
        <p14:creationId xmlns:p14="http://schemas.microsoft.com/office/powerpoint/2010/main" val="2217969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A1A2AEA-3F3C-4ABE-A3A0-4F0E822E62C1}" type="datetimeFigureOut">
              <a:rPr lang="en-GB" smtClean="0"/>
              <a:t>30/10/2017</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86AFF2F-AEC4-4E38-A632-9D8441CDCF87}" type="slidenum">
              <a:rPr lang="en-GB" smtClean="0"/>
              <a:t>‹#›</a:t>
            </a:fld>
            <a:endParaRPr lang="en-GB"/>
          </a:p>
        </p:txBody>
      </p:sp>
    </p:spTree>
    <p:extLst>
      <p:ext uri="{BB962C8B-B14F-4D97-AF65-F5344CB8AC3E}">
        <p14:creationId xmlns:p14="http://schemas.microsoft.com/office/powerpoint/2010/main" val="3385496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A1A2AEA-3F3C-4ABE-A3A0-4F0E822E62C1}" type="datetimeFigureOut">
              <a:rPr lang="en-GB" smtClean="0"/>
              <a:t>30/10/2017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6AFF2F-AEC4-4E38-A632-9D8441CDCF87}" type="slidenum">
              <a:rPr lang="en-GB" smtClean="0"/>
              <a:t>‹#›</a:t>
            </a:fld>
            <a:endParaRPr lang="en-GB"/>
          </a:p>
        </p:txBody>
      </p:sp>
    </p:spTree>
    <p:extLst>
      <p:ext uri="{BB962C8B-B14F-4D97-AF65-F5344CB8AC3E}">
        <p14:creationId xmlns:p14="http://schemas.microsoft.com/office/powerpoint/2010/main" val="3189540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A1A2AEA-3F3C-4ABE-A3A0-4F0E822E62C1}" type="datetimeFigureOut">
              <a:rPr lang="en-GB" smtClean="0"/>
              <a:t>30/10/2017</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86AFF2F-AEC4-4E38-A632-9D8441CDCF87}"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0249103"/>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C8FF0-0848-4278-A621-61561220CE1B}"/>
              </a:ext>
            </a:extLst>
          </p:cNvPr>
          <p:cNvSpPr>
            <a:spLocks noGrp="1"/>
          </p:cNvSpPr>
          <p:nvPr>
            <p:ph type="ctrTitle"/>
          </p:nvPr>
        </p:nvSpPr>
        <p:spPr/>
        <p:txBody>
          <a:bodyPr/>
          <a:lstStyle/>
          <a:p>
            <a:r>
              <a:rPr lang="en-GB" dirty="0"/>
              <a:t>Summary of Projects</a:t>
            </a:r>
          </a:p>
        </p:txBody>
      </p:sp>
      <p:sp>
        <p:nvSpPr>
          <p:cNvPr id="3" name="Subtitle 2">
            <a:extLst>
              <a:ext uri="{FF2B5EF4-FFF2-40B4-BE49-F238E27FC236}">
                <a16:creationId xmlns:a16="http://schemas.microsoft.com/office/drawing/2014/main" id="{C2AB9D90-7786-4F30-A6F6-B41F6E4CBA59}"/>
              </a:ext>
            </a:extLst>
          </p:cNvPr>
          <p:cNvSpPr>
            <a:spLocks noGrp="1"/>
          </p:cNvSpPr>
          <p:nvPr>
            <p:ph type="subTitle" idx="1"/>
          </p:nvPr>
        </p:nvSpPr>
        <p:spPr/>
        <p:txBody>
          <a:bodyPr/>
          <a:lstStyle/>
          <a:p>
            <a:r>
              <a:rPr lang="en-GB" dirty="0"/>
              <a:t>By Tommy Godfrey</a:t>
            </a:r>
          </a:p>
        </p:txBody>
      </p:sp>
    </p:spTree>
    <p:extLst>
      <p:ext uri="{BB962C8B-B14F-4D97-AF65-F5344CB8AC3E}">
        <p14:creationId xmlns:p14="http://schemas.microsoft.com/office/powerpoint/2010/main" val="2722163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A5FF2-71CD-40E5-9AF0-EC6508A39C1C}"/>
              </a:ext>
            </a:extLst>
          </p:cNvPr>
          <p:cNvSpPr>
            <a:spLocks noGrp="1"/>
          </p:cNvSpPr>
          <p:nvPr>
            <p:ph type="title"/>
          </p:nvPr>
        </p:nvSpPr>
        <p:spPr/>
        <p:txBody>
          <a:bodyPr/>
          <a:lstStyle/>
          <a:p>
            <a:r>
              <a:rPr lang="en-GB" dirty="0"/>
              <a:t>C++ Meta Assembler </a:t>
            </a:r>
          </a:p>
        </p:txBody>
      </p:sp>
      <p:sp>
        <p:nvSpPr>
          <p:cNvPr id="3" name="Content Placeholder 2">
            <a:extLst>
              <a:ext uri="{FF2B5EF4-FFF2-40B4-BE49-F238E27FC236}">
                <a16:creationId xmlns:a16="http://schemas.microsoft.com/office/drawing/2014/main" id="{3ADCF647-7FCE-47ED-B456-20C0E9601FF0}"/>
              </a:ext>
            </a:extLst>
          </p:cNvPr>
          <p:cNvSpPr>
            <a:spLocks noGrp="1"/>
          </p:cNvSpPr>
          <p:nvPr>
            <p:ph idx="1"/>
          </p:nvPr>
        </p:nvSpPr>
        <p:spPr/>
        <p:txBody>
          <a:bodyPr>
            <a:normAutofit/>
          </a:bodyPr>
          <a:lstStyle/>
          <a:p>
            <a:r>
              <a:rPr lang="en-GB" b="1" dirty="0"/>
              <a:t>Brief description:</a:t>
            </a:r>
            <a:r>
              <a:rPr lang="en-GB" dirty="0"/>
              <a:t> This program takes in 2 text files, one which lets the user define their own Assembly language commands with corresponding machine code, and another which lets them write Assembly programs in their assembler. When the program is executed it produces a third text file, in cedar logic format, containing machine code.</a:t>
            </a:r>
          </a:p>
          <a:p>
            <a:r>
              <a:rPr lang="en-GB" dirty="0"/>
              <a:t>It was designed with a specific virtual CPU in mind, one I made in CEDAR logic, so that I could write working assembly programs for it. It makes use of directives such as EQU, ORG and has working labels and offsets.</a:t>
            </a:r>
          </a:p>
          <a:p>
            <a:r>
              <a:rPr lang="en-GB" b="1" dirty="0"/>
              <a:t>Skills learned:</a:t>
            </a:r>
          </a:p>
          <a:p>
            <a:r>
              <a:rPr lang="en-GB" dirty="0"/>
              <a:t>-Object oriented programming	-Source control</a:t>
            </a:r>
          </a:p>
          <a:p>
            <a:r>
              <a:rPr lang="en-GB" dirty="0"/>
              <a:t>-File handling			-Assembly</a:t>
            </a:r>
          </a:p>
          <a:p>
            <a:r>
              <a:rPr lang="en-GB" dirty="0"/>
              <a:t>-Debugging			</a:t>
            </a:r>
          </a:p>
          <a:p>
            <a:endParaRPr lang="en-GB" b="1" dirty="0"/>
          </a:p>
        </p:txBody>
      </p:sp>
    </p:spTree>
    <p:extLst>
      <p:ext uri="{BB962C8B-B14F-4D97-AF65-F5344CB8AC3E}">
        <p14:creationId xmlns:p14="http://schemas.microsoft.com/office/powerpoint/2010/main" val="2548909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19D62-C68B-449E-ACE5-C98A20D36E8C}"/>
              </a:ext>
            </a:extLst>
          </p:cNvPr>
          <p:cNvSpPr>
            <a:spLocks noGrp="1"/>
          </p:cNvSpPr>
          <p:nvPr>
            <p:ph type="title"/>
          </p:nvPr>
        </p:nvSpPr>
        <p:spPr/>
        <p:txBody>
          <a:bodyPr/>
          <a:lstStyle/>
          <a:p>
            <a:r>
              <a:rPr lang="en-GB" dirty="0"/>
              <a:t>C++ Meta Assembler </a:t>
            </a:r>
          </a:p>
        </p:txBody>
      </p:sp>
      <p:pic>
        <p:nvPicPr>
          <p:cNvPr id="5" name="Content Placeholder 4">
            <a:extLst>
              <a:ext uri="{FF2B5EF4-FFF2-40B4-BE49-F238E27FC236}">
                <a16:creationId xmlns:a16="http://schemas.microsoft.com/office/drawing/2014/main" id="{8460557E-6A1D-48FB-B146-C94A8758FD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77436" y="1981730"/>
            <a:ext cx="4578244" cy="4022725"/>
          </a:xfrm>
          <a:prstGeom prst="rect">
            <a:avLst/>
          </a:prstGeom>
          <a:ln w="3175" cap="sq">
            <a:solidFill>
              <a:srgbClr val="000000"/>
            </a:solidFill>
            <a:miter lim="800000"/>
          </a:ln>
          <a:effectLst>
            <a:outerShdw blurRad="57150" dist="50800" dir="2700000" algn="tl" rotWithShape="0">
              <a:srgbClr val="000000">
                <a:alpha val="40000"/>
              </a:srgbClr>
            </a:outerShdw>
          </a:effectLst>
        </p:spPr>
      </p:pic>
      <p:pic>
        <p:nvPicPr>
          <p:cNvPr id="7" name="Picture 6">
            <a:extLst>
              <a:ext uri="{FF2B5EF4-FFF2-40B4-BE49-F238E27FC236}">
                <a16:creationId xmlns:a16="http://schemas.microsoft.com/office/drawing/2014/main" id="{9BC3EF7E-8AEF-49AD-A335-A55FC21B23F8}"/>
              </a:ext>
            </a:extLst>
          </p:cNvPr>
          <p:cNvPicPr>
            <a:picLocks noChangeAspect="1"/>
          </p:cNvPicPr>
          <p:nvPr/>
        </p:nvPicPr>
        <p:blipFill rotWithShape="1">
          <a:blip r:embed="rId3">
            <a:extLst>
              <a:ext uri="{28A0092B-C50C-407E-A947-70E740481C1C}">
                <a14:useLocalDpi xmlns:a14="http://schemas.microsoft.com/office/drawing/2010/main" val="0"/>
              </a:ext>
            </a:extLst>
          </a:blip>
          <a:srcRect b="7546"/>
          <a:stretch/>
        </p:blipFill>
        <p:spPr>
          <a:xfrm>
            <a:off x="1097280" y="1981730"/>
            <a:ext cx="4890070" cy="4022725"/>
          </a:xfrm>
          <a:prstGeom prst="rect">
            <a:avLst/>
          </a:prstGeom>
          <a:solidFill>
            <a:srgbClr val="000000">
              <a:shade val="95000"/>
            </a:srgbClr>
          </a:solidFill>
          <a:ln w="3175"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1085778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2E1C1-E5B9-4CFC-B127-A7ED2944E9A0}"/>
              </a:ext>
            </a:extLst>
          </p:cNvPr>
          <p:cNvSpPr>
            <a:spLocks noGrp="1"/>
          </p:cNvSpPr>
          <p:nvPr>
            <p:ph type="title"/>
          </p:nvPr>
        </p:nvSpPr>
        <p:spPr/>
        <p:txBody>
          <a:bodyPr/>
          <a:lstStyle/>
          <a:p>
            <a:r>
              <a:rPr lang="en-GB" dirty="0"/>
              <a:t>Python Hacking minigame</a:t>
            </a:r>
          </a:p>
        </p:txBody>
      </p:sp>
      <p:sp>
        <p:nvSpPr>
          <p:cNvPr id="3" name="Content Placeholder 2">
            <a:extLst>
              <a:ext uri="{FF2B5EF4-FFF2-40B4-BE49-F238E27FC236}">
                <a16:creationId xmlns:a16="http://schemas.microsoft.com/office/drawing/2014/main" id="{03A82823-3C91-4209-9E80-9A07DF2D38F4}"/>
              </a:ext>
            </a:extLst>
          </p:cNvPr>
          <p:cNvSpPr>
            <a:spLocks noGrp="1"/>
          </p:cNvSpPr>
          <p:nvPr>
            <p:ph idx="1"/>
          </p:nvPr>
        </p:nvSpPr>
        <p:spPr/>
        <p:txBody>
          <a:bodyPr/>
          <a:lstStyle/>
          <a:p>
            <a:r>
              <a:rPr lang="en-GB" b="1" dirty="0"/>
              <a:t>Brief description: </a:t>
            </a:r>
            <a:r>
              <a:rPr lang="en-GB" dirty="0"/>
              <a:t>My first major programming project of the year was a small hacking minigame that was intended to resemble the Fallout franchise’s hacking minigame. It was made in Python and would output the game to the console, which is where it took user input. The word pool was in the form of a word document that could be edited, it handles user error, and the game would keep a record of the user’s win streak.</a:t>
            </a:r>
          </a:p>
          <a:p>
            <a:r>
              <a:rPr lang="en-GB" b="1" dirty="0"/>
              <a:t>Skills learned: </a:t>
            </a:r>
          </a:p>
          <a:p>
            <a:r>
              <a:rPr lang="en-GB" dirty="0"/>
              <a:t>-User input 		-Error handling </a:t>
            </a:r>
          </a:p>
          <a:p>
            <a:r>
              <a:rPr lang="en-GB" dirty="0"/>
              <a:t>-Basic game systems</a:t>
            </a:r>
          </a:p>
          <a:p>
            <a:r>
              <a:rPr lang="en-GB" dirty="0"/>
              <a:t>-File handling</a:t>
            </a:r>
          </a:p>
          <a:p>
            <a:r>
              <a:rPr lang="en-GB" dirty="0"/>
              <a:t>-Functions</a:t>
            </a:r>
          </a:p>
          <a:p>
            <a:pPr marL="0" indent="0">
              <a:buNone/>
            </a:pPr>
            <a:endParaRPr lang="en-GB" dirty="0"/>
          </a:p>
        </p:txBody>
      </p:sp>
    </p:spTree>
    <p:extLst>
      <p:ext uri="{BB962C8B-B14F-4D97-AF65-F5344CB8AC3E}">
        <p14:creationId xmlns:p14="http://schemas.microsoft.com/office/powerpoint/2010/main" val="3175299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85DBD-6D26-430E-A06C-A2B2A2AE6668}"/>
              </a:ext>
            </a:extLst>
          </p:cNvPr>
          <p:cNvSpPr>
            <a:spLocks noGrp="1"/>
          </p:cNvSpPr>
          <p:nvPr>
            <p:ph type="title"/>
          </p:nvPr>
        </p:nvSpPr>
        <p:spPr/>
        <p:txBody>
          <a:bodyPr/>
          <a:lstStyle/>
          <a:p>
            <a:r>
              <a:rPr lang="en-GB" dirty="0"/>
              <a:t>Python Hacking minigame</a:t>
            </a:r>
          </a:p>
        </p:txBody>
      </p:sp>
      <p:pic>
        <p:nvPicPr>
          <p:cNvPr id="5" name="Content Placeholder 4">
            <a:extLst>
              <a:ext uri="{FF2B5EF4-FFF2-40B4-BE49-F238E27FC236}">
                <a16:creationId xmlns:a16="http://schemas.microsoft.com/office/drawing/2014/main" id="{98F1C5B2-B072-45B6-B3F8-477EFB0633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737360"/>
            <a:ext cx="4185920" cy="2112044"/>
          </a:xfrm>
        </p:spPr>
      </p:pic>
      <p:pic>
        <p:nvPicPr>
          <p:cNvPr id="7" name="Picture 6">
            <a:extLst>
              <a:ext uri="{FF2B5EF4-FFF2-40B4-BE49-F238E27FC236}">
                <a16:creationId xmlns:a16="http://schemas.microsoft.com/office/drawing/2014/main" id="{6C61A508-D364-43B3-A655-3656D0E77E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035" y="3887921"/>
            <a:ext cx="4176889" cy="2107488"/>
          </a:xfrm>
          <a:prstGeom prst="rect">
            <a:avLst/>
          </a:prstGeom>
        </p:spPr>
      </p:pic>
      <p:pic>
        <p:nvPicPr>
          <p:cNvPr id="9" name="Picture 8">
            <a:extLst>
              <a:ext uri="{FF2B5EF4-FFF2-40B4-BE49-F238E27FC236}">
                <a16:creationId xmlns:a16="http://schemas.microsoft.com/office/drawing/2014/main" id="{56354B66-D8A5-4A48-AAF3-DCA6B189C0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8480" y="1741351"/>
            <a:ext cx="4267200" cy="2146570"/>
          </a:xfrm>
          <a:prstGeom prst="rect">
            <a:avLst/>
          </a:prstGeom>
        </p:spPr>
      </p:pic>
    </p:spTree>
    <p:extLst>
      <p:ext uri="{BB962C8B-B14F-4D97-AF65-F5344CB8AC3E}">
        <p14:creationId xmlns:p14="http://schemas.microsoft.com/office/powerpoint/2010/main" val="386829419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41</TotalTime>
  <Words>222</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Calibri</vt:lpstr>
      <vt:lpstr>Calibri Light</vt:lpstr>
      <vt:lpstr>Retrospect</vt:lpstr>
      <vt:lpstr>Summary of Projects</vt:lpstr>
      <vt:lpstr>C++ Meta Assembler </vt:lpstr>
      <vt:lpstr>C++ Meta Assembler </vt:lpstr>
      <vt:lpstr>Python Hacking minigame</vt:lpstr>
      <vt:lpstr>Python Hacking minigame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of Projects</dc:title>
  <dc:creator>Tommy Godfrey 2016 (N0720387)</dc:creator>
  <cp:lastModifiedBy>Tommy Godfrey 2016 (N0720387)</cp:lastModifiedBy>
  <cp:revision>9</cp:revision>
  <dcterms:created xsi:type="dcterms:W3CDTF">2017-10-30T19:31:36Z</dcterms:created>
  <dcterms:modified xsi:type="dcterms:W3CDTF">2017-10-30T20:12:51Z</dcterms:modified>
</cp:coreProperties>
</file>