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32" r:id="rId2"/>
    <p:sldMasterId id="2147483744" r:id="rId3"/>
    <p:sldMasterId id="2147483720" r:id="rId4"/>
    <p:sldMasterId id="2147483708" r:id="rId5"/>
    <p:sldMasterId id="2147483696" r:id="rId6"/>
    <p:sldMasterId id="2147483672" r:id="rId7"/>
    <p:sldMasterId id="2147483684" r:id="rId8"/>
    <p:sldMasterId id="2147483660" r:id="rId9"/>
  </p:sldMasterIdLst>
  <p:notesMasterIdLst>
    <p:notesMasterId r:id="rId35"/>
  </p:notesMasterIdLst>
  <p:handoutMasterIdLst>
    <p:handoutMasterId r:id="rId36"/>
  </p:handoutMasterIdLst>
  <p:sldIdLst>
    <p:sldId id="380" r:id="rId10"/>
    <p:sldId id="394" r:id="rId11"/>
    <p:sldId id="395" r:id="rId12"/>
    <p:sldId id="396" r:id="rId13"/>
    <p:sldId id="397" r:id="rId14"/>
    <p:sldId id="389" r:id="rId15"/>
    <p:sldId id="398" r:id="rId16"/>
    <p:sldId id="399" r:id="rId17"/>
    <p:sldId id="400" r:id="rId18"/>
    <p:sldId id="401" r:id="rId19"/>
    <p:sldId id="402" r:id="rId20"/>
    <p:sldId id="403" r:id="rId21"/>
    <p:sldId id="406" r:id="rId22"/>
    <p:sldId id="386" r:id="rId23"/>
    <p:sldId id="404" r:id="rId24"/>
    <p:sldId id="405" r:id="rId25"/>
    <p:sldId id="407" r:id="rId26"/>
    <p:sldId id="391" r:id="rId27"/>
    <p:sldId id="392" r:id="rId28"/>
    <p:sldId id="408" r:id="rId29"/>
    <p:sldId id="409" r:id="rId30"/>
    <p:sldId id="381" r:id="rId31"/>
    <p:sldId id="385" r:id="rId32"/>
    <p:sldId id="384" r:id="rId33"/>
    <p:sldId id="393"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rham, Thomas" initials="G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858"/>
    <a:srgbClr val="12054B"/>
    <a:srgbClr val="D89B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1B738-DEA3-3AA1-A76B-375FF905B426}" v="1228" dt="2022-05-05T18:47:20.715"/>
    <p1510:client id="{9DD62AAF-3966-2E2C-CCCA-32D26DFBCAD4}" v="1940" dt="2022-03-20T21:43:44.190"/>
    <p1510:client id="{D6EC334F-FA2F-403F-A53D-6CEB6FAD647D}" v="75" dt="2022-04-22T21:59:54.567"/>
    <p1510:client id="{F7AF63D5-F84E-3BF2-D7C4-2D86F8E1C5A2}" v="26" dt="2022-02-03T07:13:20.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0" autoAdjust="0"/>
    <p:restoredTop sz="95226" autoAdjust="0"/>
  </p:normalViewPr>
  <p:slideViewPr>
    <p:cSldViewPr>
      <p:cViewPr varScale="1">
        <p:scale>
          <a:sx n="93" d="100"/>
          <a:sy n="93" d="100"/>
        </p:scale>
        <p:origin x="48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B2A357-C9B0-4582-8FBC-4BAA2DFB2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ea typeface="ヒラギノ角ゴ Pro W3" charset="-128"/>
                <a:cs typeface="+mn-cs"/>
              </a:defRPr>
            </a:lvl1pPr>
          </a:lstStyle>
          <a:p>
            <a:pPr>
              <a:defRPr/>
            </a:pPr>
            <a:endParaRPr lang="en-US"/>
          </a:p>
        </p:txBody>
      </p:sp>
      <p:sp>
        <p:nvSpPr>
          <p:cNvPr id="3" name="Date Placeholder 2">
            <a:extLst>
              <a:ext uri="{FF2B5EF4-FFF2-40B4-BE49-F238E27FC236}">
                <a16:creationId xmlns:a16="http://schemas.microsoft.com/office/drawing/2014/main" id="{065E0867-E421-44A3-BD68-856EBEFE0E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charset="0"/>
                <a:ea typeface="ヒラギノ角ゴ Pro W3" charset="-128"/>
                <a:cs typeface="+mn-cs"/>
              </a:defRPr>
            </a:lvl1pPr>
          </a:lstStyle>
          <a:p>
            <a:pPr>
              <a:defRPr/>
            </a:pPr>
            <a:fld id="{1F6B87C9-55DE-4890-989A-910D92206433}" type="datetimeFigureOut">
              <a:rPr lang="en-US"/>
              <a:pPr>
                <a:defRPr/>
              </a:pPr>
              <a:t>5/5/2022</a:t>
            </a:fld>
            <a:endParaRPr lang="en-US"/>
          </a:p>
        </p:txBody>
      </p:sp>
      <p:sp>
        <p:nvSpPr>
          <p:cNvPr id="4" name="Footer Placeholder 3">
            <a:extLst>
              <a:ext uri="{FF2B5EF4-FFF2-40B4-BE49-F238E27FC236}">
                <a16:creationId xmlns:a16="http://schemas.microsoft.com/office/drawing/2014/main" id="{A23BF529-785E-4585-ACC0-CB78E75F72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charset="0"/>
                <a:ea typeface="ヒラギノ角ゴ Pro W3"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23A7E027-940C-49C5-A8F9-41E75B97C77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127" charset="-128"/>
                <a:cs typeface="+mn-cs"/>
              </a:defRPr>
            </a:lvl1pPr>
          </a:lstStyle>
          <a:p>
            <a:pPr>
              <a:defRPr/>
            </a:pPr>
            <a:fld id="{59AA0A45-DA06-471F-8772-BE11C1EE1FD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99BE85-1A22-4083-877C-D939408EA6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C481D1AB-A35D-42A0-817F-7C1D7CB3AFE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ヒラギノ角ゴ Pro W3" charset="-128"/>
                <a:cs typeface="+mn-cs"/>
              </a:defRPr>
            </a:lvl1pPr>
          </a:lstStyle>
          <a:p>
            <a:pPr>
              <a:defRPr/>
            </a:pPr>
            <a:fld id="{EAF97853-CD7F-4844-B0C6-DBFD43492A30}" type="datetimeFigureOut">
              <a:rPr lang="en-US" altLang="en-US"/>
              <a:pPr>
                <a:defRPr/>
              </a:pPr>
              <a:t>5/5/2022</a:t>
            </a:fld>
            <a:endParaRPr lang="en-US" altLang="en-US"/>
          </a:p>
        </p:txBody>
      </p:sp>
      <p:sp>
        <p:nvSpPr>
          <p:cNvPr id="4" name="Slide Image Placeholder 3">
            <a:extLst>
              <a:ext uri="{FF2B5EF4-FFF2-40B4-BE49-F238E27FC236}">
                <a16:creationId xmlns:a16="http://schemas.microsoft.com/office/drawing/2014/main" id="{2B629425-0EA4-45BA-97D4-375324E3925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DA14DE3-A983-43DE-8AD1-D0F12118442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3956BA0-9F6F-4E8C-9671-37C4424BF8A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640BE26-ACCE-4451-8735-878D36D0AF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127" charset="-128"/>
                <a:cs typeface="+mn-cs"/>
              </a:defRPr>
            </a:lvl1pPr>
          </a:lstStyle>
          <a:p>
            <a:pPr>
              <a:defRPr/>
            </a:pPr>
            <a:fld id="{CBB0A79C-DF53-42DD-A194-616A350A0D32}" type="slidenum">
              <a:rPr lang="en-US" altLang="en-US"/>
              <a:pPr>
                <a:defRPr/>
              </a:pPr>
              <a:t>‹#›</a:t>
            </a:fld>
            <a:endParaRPr lang="en-US" altLang="en-US"/>
          </a:p>
        </p:txBody>
      </p:sp>
    </p:spTree>
    <p:extLst>
      <p:ext uri="{BB962C8B-B14F-4D97-AF65-F5344CB8AC3E}">
        <p14:creationId xmlns:p14="http://schemas.microsoft.com/office/powerpoint/2010/main" val="1715732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C6266A2B-B12A-4B97-B8F9-8AAF346F22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FF1CF5CB-A3F5-42D4-AD1E-136872D30D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ヒラギノ角ゴ Pro W3"/>
                <a:cs typeface="ヒラギノ角ゴ Pro W3"/>
              </a:rPr>
              <a:t>Hello and welcome. </a:t>
            </a:r>
          </a:p>
          <a:p>
            <a:r>
              <a:rPr lang="en-US" altLang="en-US">
                <a:ea typeface="ヒラギノ角ゴ Pro W3"/>
                <a:cs typeface="ヒラギノ角ゴ Pro W3"/>
              </a:rPr>
              <a:t>My name is Thomas Gorham and this is my final research project for advanced computer networks a hybrid programming model for exascale called mpi + x</a:t>
            </a:r>
          </a:p>
        </p:txBody>
      </p:sp>
      <p:sp>
        <p:nvSpPr>
          <p:cNvPr id="87044" name="Slide Number Placeholder 3">
            <a:extLst>
              <a:ext uri="{FF2B5EF4-FFF2-40B4-BE49-F238E27FC236}">
                <a16:creationId xmlns:a16="http://schemas.microsoft.com/office/drawing/2014/main" id="{9965E8D4-9918-456C-9107-49083B79B6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6F766C0-46B6-4313-97CA-91266FF8E95F}" type="slidenum">
              <a:rPr lang="en-US" altLang="en-US" smtClean="0"/>
              <a:pPr/>
              <a:t>1</a:t>
            </a:fld>
            <a:endParaRPr lang="en-US" altLang="en-US"/>
          </a:p>
        </p:txBody>
      </p:sp>
    </p:spTree>
    <p:extLst>
      <p:ext uri="{BB962C8B-B14F-4D97-AF65-F5344CB8AC3E}">
        <p14:creationId xmlns:p14="http://schemas.microsoft.com/office/powerpoint/2010/main" val="206025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Volumes/Worker%20Bees/Worker%20Bees%20New/*Current/POWERPOINTS/PpntTemplateArt13.png" TargetMode="External"/><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0A91771-F41A-47BF-A009-D8065B27817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134E94D7-DEC8-444B-9F54-9316C01832CF}"/>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F0EB627E-1B0D-4FB2-928F-3CC11D30D05F}"/>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EB5504A6-75B8-476A-891D-206BCABA816F}" type="slidenum">
              <a:rPr lang="en-US" altLang="en-US"/>
              <a:pPr>
                <a:defRPr/>
              </a:pPr>
              <a:t>‹#›</a:t>
            </a:fld>
            <a:endParaRPr lang="en-US" altLang="en-US"/>
          </a:p>
        </p:txBody>
      </p:sp>
    </p:spTree>
    <p:extLst>
      <p:ext uri="{BB962C8B-B14F-4D97-AF65-F5344CB8AC3E}">
        <p14:creationId xmlns:p14="http://schemas.microsoft.com/office/powerpoint/2010/main" val="268967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7E7E53E-4DDC-4EF4-B5AA-877BEA0E9D8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EC4465B2-02BD-41BB-8645-2BFD025A097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E799FE6A-6724-40D5-82AA-E1ECDAA33254}"/>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2D899316-94AB-497F-93B7-3C57B4A7897E}" type="slidenum">
              <a:rPr lang="en-US" altLang="en-US"/>
              <a:pPr>
                <a:defRPr/>
              </a:pPr>
              <a:t>‹#›</a:t>
            </a:fld>
            <a:endParaRPr lang="en-US" altLang="en-US"/>
          </a:p>
        </p:txBody>
      </p:sp>
    </p:spTree>
    <p:extLst>
      <p:ext uri="{BB962C8B-B14F-4D97-AF65-F5344CB8AC3E}">
        <p14:creationId xmlns:p14="http://schemas.microsoft.com/office/powerpoint/2010/main" val="33607666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DC1A6EAA-E2B2-48C4-8948-B5D4860B15B7}"/>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A259C3AD-7B6A-4D72-8FE7-C0DC92498CE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EF39CFA9-73ED-4232-8F39-18C09284E61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C49B78E-2653-48DB-8B73-575D0B84C1D9}"/>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4E35E356-547E-47E6-BC57-A2867578C723}"/>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3493232B-5560-41FB-84F2-4946F1E71F72}"/>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0273AEC7-F851-4D0A-8EFA-67BC836339A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6ADF6C92-5DF5-45A0-95FD-BCFAE365E4C2}"/>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56C67E63-DE87-4D2F-85E7-D4187113C5AE}"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A7698262-8441-4C55-BD8E-8630471729E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D87F446E-D1B1-436B-866C-34222B2C9C1F}"/>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2FCC3D9C-1229-462E-A395-CC5E8788A6B1}"/>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B215D7EA-A688-4D25-A66B-22A751E5D40C}"/>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46DAC70E-5E24-418E-BAFF-613751117B00}" type="slidenum">
              <a:rPr lang="en-US" altLang="en-US"/>
              <a:pPr>
                <a:defRPr/>
              </a:pPr>
              <a:t>‹#›</a:t>
            </a:fld>
            <a:endParaRPr lang="en-US" altLang="en-US"/>
          </a:p>
        </p:txBody>
      </p:sp>
    </p:spTree>
    <p:extLst>
      <p:ext uri="{BB962C8B-B14F-4D97-AF65-F5344CB8AC3E}">
        <p14:creationId xmlns:p14="http://schemas.microsoft.com/office/powerpoint/2010/main" val="38005424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760A56CF-99E9-4CDB-BF4B-A1BA0BBF752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70E4D29B-BAD3-4D56-B4EA-BB37742ADCE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5CF96392-8B5F-4AC5-9FA9-F8F19E16C7DD}"/>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0364A0D-A42B-442F-ABE7-0DAC0BCEDCAA}"/>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303EDDE3-E39B-4CE2-A6AD-557BDEB8B4C1}"/>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C5681443-B208-4C99-9A68-D93EE5BE9B94}"/>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0E4D6A87-1157-4A19-B427-B3CC7DA2BF6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BAAFCF75-EBFC-4A51-A25D-6D5D40638F91}"/>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1549BBF5-57DE-4FC3-9D4C-16A4DA2A97CB}"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E5234721-56C7-48F3-B176-97BFB629049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A3AF2E9A-C390-472B-8617-811ABE5620E8}"/>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611690DD-E072-4695-A8AF-5AD5D7DAED0D}"/>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06C5F628-AE3B-4072-9807-1F3230230434}"/>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BB109D54-F4F1-4BB6-BC77-BF065489EE99}" type="slidenum">
              <a:rPr lang="en-US" altLang="en-US"/>
              <a:pPr>
                <a:defRPr/>
              </a:pPr>
              <a:t>‹#›</a:t>
            </a:fld>
            <a:endParaRPr lang="en-US" altLang="en-US"/>
          </a:p>
        </p:txBody>
      </p:sp>
    </p:spTree>
    <p:extLst>
      <p:ext uri="{BB962C8B-B14F-4D97-AF65-F5344CB8AC3E}">
        <p14:creationId xmlns:p14="http://schemas.microsoft.com/office/powerpoint/2010/main" val="12915832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3D2A6129-6C0A-4A50-81A4-A65EC005C64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F2F2F67F-C3D3-4692-9DE4-8F3B9D1C360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5C38E7A5-906C-4022-9CDC-C31FD39ED14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E5A60D40-6807-4B57-B72E-1653FAEF86EF}"/>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76FF72EE-86D9-4586-8484-5F2B422ECB2F}"/>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2469D37B-292A-4A85-A399-E55DA9724B27}"/>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88E1EEFB-3E2B-402C-9262-31984B92595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0F0F0AFA-5216-47F0-BFA9-32685BADBFEA}"/>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9F7E1F65-19E9-4EC2-9B1F-6E31E0090985}"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9CF8177F-3D87-47E9-BA37-39869228EE2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F76B78B6-88D6-43EA-8434-BA3B07AA27C1}"/>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21FDBC65-E87B-4B6F-956C-0C1F7F8CE4B9}"/>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A1EF7800-3157-4A5D-85D2-8CF170058CA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914B9186-C991-4788-82D2-71CA1C864261}" type="slidenum">
              <a:rPr lang="en-US" altLang="en-US"/>
              <a:pPr>
                <a:defRPr/>
              </a:pPr>
              <a:t>‹#›</a:t>
            </a:fld>
            <a:endParaRPr lang="en-US" altLang="en-US"/>
          </a:p>
        </p:txBody>
      </p:sp>
    </p:spTree>
    <p:extLst>
      <p:ext uri="{BB962C8B-B14F-4D97-AF65-F5344CB8AC3E}">
        <p14:creationId xmlns:p14="http://schemas.microsoft.com/office/powerpoint/2010/main" val="11357711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4069D42B-3326-4679-8828-0F94B024B33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6C3D283C-D088-4302-8758-D30029FEA0B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510CA4C2-A512-436E-B45A-98D596326787}"/>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91C08EE9-842A-4AA3-988A-D2CBF15B5D93}"/>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06DDF665-E11F-4203-9C62-D7BE31410C9F}"/>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82D969DA-89E4-4539-8020-2F0E5E107F99}"/>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F3399B42-5DF2-44B1-B525-20FCA343A886}"/>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9C33ED86-5B64-444D-B3D3-62944BB403A2}"/>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2F8663AE-1F37-4953-B934-0432431F01F4}"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DBC27D95-40A0-4D7B-A9FF-77FC76FF7539}"/>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1F4ACC32-C9C0-4A06-B242-59EAA55775D8}"/>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41A76BB2-3CA7-4291-B9A5-3DCE28024013}"/>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C5E99424-4553-4246-A519-337B8A805057}"/>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CB57BB73-6FEF-4952-8ED0-7388AD40FA49}" type="slidenum">
              <a:rPr lang="en-US" altLang="en-US"/>
              <a:pPr>
                <a:defRPr/>
              </a:pPr>
              <a:t>‹#›</a:t>
            </a:fld>
            <a:endParaRPr lang="en-US" altLang="en-US"/>
          </a:p>
        </p:txBody>
      </p:sp>
    </p:spTree>
    <p:extLst>
      <p:ext uri="{BB962C8B-B14F-4D97-AF65-F5344CB8AC3E}">
        <p14:creationId xmlns:p14="http://schemas.microsoft.com/office/powerpoint/2010/main" val="75459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1816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14400"/>
            <a:ext cx="5676900" cy="51816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598871-E0B6-46B4-809E-E57D1D2A3FB6}"/>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CEF3CEE5-5D5D-4FB6-941E-106B7FC1FC1D}"/>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5362AF84-D6DB-4BD6-B3F2-994E931E94B4}"/>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1572A0D6-DD27-436A-935F-6EA82F7B669E}" type="slidenum">
              <a:rPr lang="en-US" altLang="en-US"/>
              <a:pPr>
                <a:defRPr/>
              </a:pPr>
              <a:t>‹#›</a:t>
            </a:fld>
            <a:endParaRPr lang="en-US" altLang="en-US"/>
          </a:p>
        </p:txBody>
      </p:sp>
    </p:spTree>
    <p:extLst>
      <p:ext uri="{BB962C8B-B14F-4D97-AF65-F5344CB8AC3E}">
        <p14:creationId xmlns:p14="http://schemas.microsoft.com/office/powerpoint/2010/main" val="3889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FDC3A0D-98B6-4D9A-B3F4-513D576FAA3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E4F5F76F-03D4-462B-A1E0-5C59398F1702}"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08FD4E7A-337C-4D20-92E8-7CB331A8275A}"/>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8FCA9D3D-AA67-41C3-B351-FCBE59C1138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880C0D5C-D72D-41A4-A20E-A2968C385734}" type="slidenum">
              <a:rPr lang="en-US" altLang="en-US"/>
              <a:pPr>
                <a:defRPr/>
              </a:pPr>
              <a:t>‹#›</a:t>
            </a:fld>
            <a:endParaRPr lang="en-US" altLang="en-US"/>
          </a:p>
        </p:txBody>
      </p:sp>
    </p:spTree>
    <p:extLst>
      <p:ext uri="{BB962C8B-B14F-4D97-AF65-F5344CB8AC3E}">
        <p14:creationId xmlns:p14="http://schemas.microsoft.com/office/powerpoint/2010/main" val="1536893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3C63B-B352-43E0-9EC6-04C9A27F4762}"/>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86D244B7-CD51-4D8D-8D2C-109F7DF8AFCD}"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93A0A5AB-B822-4186-B23A-A265BAF9379F}"/>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750D9683-12F5-41BD-906B-2B6927533C8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1DB939D1-42B5-46BE-9BD4-1469E79C1C77}" type="slidenum">
              <a:rPr lang="en-US" altLang="en-US"/>
              <a:pPr>
                <a:defRPr/>
              </a:pPr>
              <a:t>‹#›</a:t>
            </a:fld>
            <a:endParaRPr lang="en-US" altLang="en-US"/>
          </a:p>
        </p:txBody>
      </p:sp>
    </p:spTree>
    <p:extLst>
      <p:ext uri="{BB962C8B-B14F-4D97-AF65-F5344CB8AC3E}">
        <p14:creationId xmlns:p14="http://schemas.microsoft.com/office/powerpoint/2010/main" val="172629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BB458-8DFC-4B98-812E-AFADC0DED22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B5971735-2279-4AAE-B127-69E5FDACFA38}"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358258B0-E3B6-4F8E-97C4-6D6C0A75E16C}"/>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3959EA3-1CDE-4DBA-A014-FDB65254AEF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9EC0D18D-246C-420F-BA16-2768D6A02C16}" type="slidenum">
              <a:rPr lang="en-US" altLang="en-US"/>
              <a:pPr>
                <a:defRPr/>
              </a:pPr>
              <a:t>‹#›</a:t>
            </a:fld>
            <a:endParaRPr lang="en-US" altLang="en-US"/>
          </a:p>
        </p:txBody>
      </p:sp>
    </p:spTree>
    <p:extLst>
      <p:ext uri="{BB962C8B-B14F-4D97-AF65-F5344CB8AC3E}">
        <p14:creationId xmlns:p14="http://schemas.microsoft.com/office/powerpoint/2010/main" val="5848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188CD2-2293-4F1C-9A89-4C30B20C593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8119883E-89EA-4832-B37A-882D82F3BA0A}" type="datetimeFigureOut">
              <a:rPr lang="en-US" altLang="en-US"/>
              <a:pPr>
                <a:defRPr/>
              </a:pPr>
              <a:t>5/5/2022</a:t>
            </a:fld>
            <a:endParaRPr lang="en-US" altLang="en-US"/>
          </a:p>
        </p:txBody>
      </p:sp>
      <p:sp>
        <p:nvSpPr>
          <p:cNvPr id="6" name="Footer Placeholder 5">
            <a:extLst>
              <a:ext uri="{FF2B5EF4-FFF2-40B4-BE49-F238E27FC236}">
                <a16:creationId xmlns:a16="http://schemas.microsoft.com/office/drawing/2014/main" id="{9B5B98E2-B20C-4A8E-B4AA-5BA84B10ED07}"/>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52CBB745-2500-47D7-9F97-CD8CAB9C40A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775E7355-38EC-4B19-AE77-F0FA8951D634}" type="slidenum">
              <a:rPr lang="en-US" altLang="en-US"/>
              <a:pPr>
                <a:defRPr/>
              </a:pPr>
              <a:t>‹#›</a:t>
            </a:fld>
            <a:endParaRPr lang="en-US" altLang="en-US"/>
          </a:p>
        </p:txBody>
      </p:sp>
    </p:spTree>
    <p:extLst>
      <p:ext uri="{BB962C8B-B14F-4D97-AF65-F5344CB8AC3E}">
        <p14:creationId xmlns:p14="http://schemas.microsoft.com/office/powerpoint/2010/main" val="1066926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F888F2-FCE0-421E-B8C4-D61452F0FA0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EE933A8C-8430-41B1-B524-ED6C3A8B5D08}" type="datetimeFigureOut">
              <a:rPr lang="en-US" altLang="en-US"/>
              <a:pPr>
                <a:defRPr/>
              </a:pPr>
              <a:t>5/5/2022</a:t>
            </a:fld>
            <a:endParaRPr lang="en-US" altLang="en-US"/>
          </a:p>
        </p:txBody>
      </p:sp>
      <p:sp>
        <p:nvSpPr>
          <p:cNvPr id="8" name="Footer Placeholder 7">
            <a:extLst>
              <a:ext uri="{FF2B5EF4-FFF2-40B4-BE49-F238E27FC236}">
                <a16:creationId xmlns:a16="http://schemas.microsoft.com/office/drawing/2014/main" id="{370B05D8-3403-4EE6-B83E-45AAAE21F773}"/>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9" name="Slide Number Placeholder 8">
            <a:extLst>
              <a:ext uri="{FF2B5EF4-FFF2-40B4-BE49-F238E27FC236}">
                <a16:creationId xmlns:a16="http://schemas.microsoft.com/office/drawing/2014/main" id="{79388795-A9CC-44DC-9AE6-E289C2F5142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57A41E46-C9B1-4482-869C-6F77FB3C4F4B}" type="slidenum">
              <a:rPr lang="en-US" altLang="en-US"/>
              <a:pPr>
                <a:defRPr/>
              </a:pPr>
              <a:t>‹#›</a:t>
            </a:fld>
            <a:endParaRPr lang="en-US" altLang="en-US"/>
          </a:p>
        </p:txBody>
      </p:sp>
    </p:spTree>
    <p:extLst>
      <p:ext uri="{BB962C8B-B14F-4D97-AF65-F5344CB8AC3E}">
        <p14:creationId xmlns:p14="http://schemas.microsoft.com/office/powerpoint/2010/main" val="124205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E0BC78C-8072-4088-B96E-B98334D7707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6A954D1F-7A31-493E-B2B1-D11C235B37F1}" type="datetimeFigureOut">
              <a:rPr lang="en-US" altLang="en-US"/>
              <a:pPr>
                <a:defRPr/>
              </a:pPr>
              <a:t>5/5/2022</a:t>
            </a:fld>
            <a:endParaRPr lang="en-US" altLang="en-US"/>
          </a:p>
        </p:txBody>
      </p:sp>
      <p:sp>
        <p:nvSpPr>
          <p:cNvPr id="4" name="Footer Placeholder 3">
            <a:extLst>
              <a:ext uri="{FF2B5EF4-FFF2-40B4-BE49-F238E27FC236}">
                <a16:creationId xmlns:a16="http://schemas.microsoft.com/office/drawing/2014/main" id="{88B53C06-93B5-4F7C-86AF-AD1212B76CCA}"/>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72848E9A-ACF0-4257-84CE-547016C8F7E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8F407796-700C-4128-B34D-EC7E6397C55B}" type="slidenum">
              <a:rPr lang="en-US" altLang="en-US"/>
              <a:pPr>
                <a:defRPr/>
              </a:pPr>
              <a:t>‹#›</a:t>
            </a:fld>
            <a:endParaRPr lang="en-US" altLang="en-US"/>
          </a:p>
        </p:txBody>
      </p:sp>
    </p:spTree>
    <p:extLst>
      <p:ext uri="{BB962C8B-B14F-4D97-AF65-F5344CB8AC3E}">
        <p14:creationId xmlns:p14="http://schemas.microsoft.com/office/powerpoint/2010/main" val="3963004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2A57E-93A6-4B9C-AE46-7F3F98A29A3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7FE151E4-5E25-42E2-BF76-CF57469D6CB8}" type="datetimeFigureOut">
              <a:rPr lang="en-US" altLang="en-US"/>
              <a:pPr>
                <a:defRPr/>
              </a:pPr>
              <a:t>5/5/2022</a:t>
            </a:fld>
            <a:endParaRPr lang="en-US" altLang="en-US"/>
          </a:p>
        </p:txBody>
      </p:sp>
      <p:sp>
        <p:nvSpPr>
          <p:cNvPr id="3" name="Footer Placeholder 2">
            <a:extLst>
              <a:ext uri="{FF2B5EF4-FFF2-40B4-BE49-F238E27FC236}">
                <a16:creationId xmlns:a16="http://schemas.microsoft.com/office/drawing/2014/main" id="{655976CB-0B48-4141-A888-59B5B6A10172}"/>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4" name="Slide Number Placeholder 3">
            <a:extLst>
              <a:ext uri="{FF2B5EF4-FFF2-40B4-BE49-F238E27FC236}">
                <a16:creationId xmlns:a16="http://schemas.microsoft.com/office/drawing/2014/main" id="{34ACBBBB-3126-40F1-AA8A-E3966EE91C4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A34D7664-78FF-438D-B139-CA5B66AB6662}" type="slidenum">
              <a:rPr lang="en-US" altLang="en-US"/>
              <a:pPr>
                <a:defRPr/>
              </a:pPr>
              <a:t>‹#›</a:t>
            </a:fld>
            <a:endParaRPr lang="en-US" altLang="en-US"/>
          </a:p>
        </p:txBody>
      </p:sp>
    </p:spTree>
    <p:extLst>
      <p:ext uri="{BB962C8B-B14F-4D97-AF65-F5344CB8AC3E}">
        <p14:creationId xmlns:p14="http://schemas.microsoft.com/office/powerpoint/2010/main" val="4113707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A4D0DA9-1782-4A43-82F0-B2ABD8F36E5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44E8D5E5-BA9B-4D80-AA39-B687A47E69B9}" type="datetimeFigureOut">
              <a:rPr lang="en-US" altLang="en-US"/>
              <a:pPr>
                <a:defRPr/>
              </a:pPr>
              <a:t>5/5/2022</a:t>
            </a:fld>
            <a:endParaRPr lang="en-US" altLang="en-US"/>
          </a:p>
        </p:txBody>
      </p:sp>
      <p:sp>
        <p:nvSpPr>
          <p:cNvPr id="6" name="Footer Placeholder 5">
            <a:extLst>
              <a:ext uri="{FF2B5EF4-FFF2-40B4-BE49-F238E27FC236}">
                <a16:creationId xmlns:a16="http://schemas.microsoft.com/office/drawing/2014/main" id="{6CE31426-C202-4CC7-9D74-B1D0636D1D9B}"/>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32A47148-0F8A-42B9-B0A9-6636CEB79BF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08093F82-0D5D-4C44-9785-CFE3968C6DC7}" type="slidenum">
              <a:rPr lang="en-US" altLang="en-US"/>
              <a:pPr>
                <a:defRPr/>
              </a:pPr>
              <a:t>‹#›</a:t>
            </a:fld>
            <a:endParaRPr lang="en-US" altLang="en-US"/>
          </a:p>
        </p:txBody>
      </p:sp>
    </p:spTree>
    <p:extLst>
      <p:ext uri="{BB962C8B-B14F-4D97-AF65-F5344CB8AC3E}">
        <p14:creationId xmlns:p14="http://schemas.microsoft.com/office/powerpoint/2010/main" val="259337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835DE3-0AFE-4BA4-A49C-07F3023469C6}"/>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CC4B76A3-D0FF-4F34-8E5E-57CEEB9C4F0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DF6FE292-C1B4-4159-A114-E9BBD28D047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6AC4EB60-24CD-4C14-80B5-7D034E0AD28D}" type="slidenum">
              <a:rPr lang="en-US" altLang="en-US"/>
              <a:pPr>
                <a:defRPr/>
              </a:pPr>
              <a:t>‹#›</a:t>
            </a:fld>
            <a:endParaRPr lang="en-US" altLang="en-US"/>
          </a:p>
        </p:txBody>
      </p:sp>
    </p:spTree>
    <p:extLst>
      <p:ext uri="{BB962C8B-B14F-4D97-AF65-F5344CB8AC3E}">
        <p14:creationId xmlns:p14="http://schemas.microsoft.com/office/powerpoint/2010/main" val="3524896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760F9B7-92B5-48E7-ACAA-1BBD3D7D18CE}"/>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18FDDB46-D4F9-41E8-B016-247F6A20C905}" type="datetimeFigureOut">
              <a:rPr lang="en-US" altLang="en-US"/>
              <a:pPr>
                <a:defRPr/>
              </a:pPr>
              <a:t>5/5/2022</a:t>
            </a:fld>
            <a:endParaRPr lang="en-US" altLang="en-US"/>
          </a:p>
        </p:txBody>
      </p:sp>
      <p:sp>
        <p:nvSpPr>
          <p:cNvPr id="6" name="Footer Placeholder 5">
            <a:extLst>
              <a:ext uri="{FF2B5EF4-FFF2-40B4-BE49-F238E27FC236}">
                <a16:creationId xmlns:a16="http://schemas.microsoft.com/office/drawing/2014/main" id="{B5473D80-5C5E-40CB-A904-A3E8FDE891DF}"/>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534AC8DA-BD3F-4175-A6E0-E0E3F070CE5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E37B24D1-5075-46E2-A930-C616ED1071F1}" type="slidenum">
              <a:rPr lang="en-US" altLang="en-US"/>
              <a:pPr>
                <a:defRPr/>
              </a:pPr>
              <a:t>‹#›</a:t>
            </a:fld>
            <a:endParaRPr lang="en-US" altLang="en-US"/>
          </a:p>
        </p:txBody>
      </p:sp>
    </p:spTree>
    <p:extLst>
      <p:ext uri="{BB962C8B-B14F-4D97-AF65-F5344CB8AC3E}">
        <p14:creationId xmlns:p14="http://schemas.microsoft.com/office/powerpoint/2010/main" val="1316796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31925-3817-423A-8751-257AF907C92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27F77C72-A7B7-41B5-AC14-7A643F6419B8}"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0DA8B181-E887-4812-85ED-8F6CD14F8216}"/>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DE5C26CD-E750-4E4A-B0D6-CBC0961056A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8656166B-E940-4AA8-B377-7580E4162194}" type="slidenum">
              <a:rPr lang="en-US" altLang="en-US"/>
              <a:pPr>
                <a:defRPr/>
              </a:pPr>
              <a:t>‹#›</a:t>
            </a:fld>
            <a:endParaRPr lang="en-US" altLang="en-US"/>
          </a:p>
        </p:txBody>
      </p:sp>
    </p:spTree>
    <p:extLst>
      <p:ext uri="{BB962C8B-B14F-4D97-AF65-F5344CB8AC3E}">
        <p14:creationId xmlns:p14="http://schemas.microsoft.com/office/powerpoint/2010/main" val="3034370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D3787-21E3-4309-A9AA-F0D69BC90AA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ヒラギノ角ゴ Pro W3" charset="-128"/>
                <a:cs typeface="+mn-cs"/>
              </a:defRPr>
            </a:lvl1pPr>
          </a:lstStyle>
          <a:p>
            <a:pPr>
              <a:defRPr/>
            </a:pPr>
            <a:fld id="{E4BBCB07-E197-408E-AFEC-8E848589A9B0}"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5E562118-A8F9-4FD5-8D91-C79E70ADBE8F}"/>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0D9C7581-981C-4E40-B1BF-38715DD2CC1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ヒラギノ角ゴ Pro W3" pitchFamily="-127" charset="-128"/>
                <a:cs typeface="+mn-cs"/>
              </a:defRPr>
            </a:lvl1pPr>
          </a:lstStyle>
          <a:p>
            <a:pPr>
              <a:defRPr/>
            </a:pPr>
            <a:fld id="{00A0E6DA-006B-488E-831E-074294EF6129}" type="slidenum">
              <a:rPr lang="en-US" altLang="en-US"/>
              <a:pPr>
                <a:defRPr/>
              </a:pPr>
              <a:t>‹#›</a:t>
            </a:fld>
            <a:endParaRPr lang="en-US" altLang="en-US"/>
          </a:p>
        </p:txBody>
      </p:sp>
    </p:spTree>
    <p:extLst>
      <p:ext uri="{BB962C8B-B14F-4D97-AF65-F5344CB8AC3E}">
        <p14:creationId xmlns:p14="http://schemas.microsoft.com/office/powerpoint/2010/main" val="1447427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4784D9A-888B-4CA9-B7C5-C12ACBD286E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35819CBA-7381-4733-A9F7-9F392FCF307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7D0C19A3-3230-41AE-9EAD-ADBF74C46CC2}"/>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15253772-2125-4E12-B509-CA143691C8F7}" type="slidenum">
              <a:rPr lang="en-US" altLang="en-US"/>
              <a:pPr>
                <a:defRPr/>
              </a:pPr>
              <a:t>‹#›</a:t>
            </a:fld>
            <a:endParaRPr lang="en-US" altLang="en-US"/>
          </a:p>
        </p:txBody>
      </p:sp>
    </p:spTree>
    <p:extLst>
      <p:ext uri="{BB962C8B-B14F-4D97-AF65-F5344CB8AC3E}">
        <p14:creationId xmlns:p14="http://schemas.microsoft.com/office/powerpoint/2010/main" val="2889700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F76943E-2B60-437A-A337-DD469D9D73D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BEC5A17D-ED69-4DEF-AEA1-94EA0EF86C0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DB83621F-C808-4B1B-AE0A-F9100DFACA98}"/>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DFD19E3E-F061-42CE-BF3E-FA61868D9CD1}" type="slidenum">
              <a:rPr lang="en-US" altLang="en-US"/>
              <a:pPr>
                <a:defRPr/>
              </a:pPr>
              <a:t>‹#›</a:t>
            </a:fld>
            <a:endParaRPr lang="en-US" altLang="en-US"/>
          </a:p>
        </p:txBody>
      </p:sp>
    </p:spTree>
    <p:extLst>
      <p:ext uri="{BB962C8B-B14F-4D97-AF65-F5344CB8AC3E}">
        <p14:creationId xmlns:p14="http://schemas.microsoft.com/office/powerpoint/2010/main" val="3764124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91FCEB4-DC11-4370-8A54-1606D2A6DD59}"/>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6C776869-D961-4223-8BDB-42C5EFE01C15}"/>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317CB0F6-1BC0-4AD3-BD27-044BEEE4A57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4A4A8BDD-EF04-4C24-AB41-D4AC24A2961F}" type="slidenum">
              <a:rPr lang="en-US" altLang="en-US"/>
              <a:pPr>
                <a:defRPr/>
              </a:pPr>
              <a:t>‹#›</a:t>
            </a:fld>
            <a:endParaRPr lang="en-US" altLang="en-US"/>
          </a:p>
        </p:txBody>
      </p:sp>
    </p:spTree>
    <p:extLst>
      <p:ext uri="{BB962C8B-B14F-4D97-AF65-F5344CB8AC3E}">
        <p14:creationId xmlns:p14="http://schemas.microsoft.com/office/powerpoint/2010/main" val="957694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54E175-C4A0-4CEC-A646-5EF5567D1E5F}"/>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4E098527-EE6A-4B51-BAC9-8D4A229424C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CAB5A5A2-0147-4574-B506-CB1DF086B53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143AA635-9EED-4E33-917D-BE29E4CD459B}" type="slidenum">
              <a:rPr lang="en-US" altLang="en-US"/>
              <a:pPr>
                <a:defRPr/>
              </a:pPr>
              <a:t>‹#›</a:t>
            </a:fld>
            <a:endParaRPr lang="en-US" altLang="en-US"/>
          </a:p>
        </p:txBody>
      </p:sp>
    </p:spTree>
    <p:extLst>
      <p:ext uri="{BB962C8B-B14F-4D97-AF65-F5344CB8AC3E}">
        <p14:creationId xmlns:p14="http://schemas.microsoft.com/office/powerpoint/2010/main" val="5465895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7AFE35A-D7F9-4287-9505-CCA1368D5EC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8" name="Rectangle 5">
            <a:extLst>
              <a:ext uri="{FF2B5EF4-FFF2-40B4-BE49-F238E27FC236}">
                <a16:creationId xmlns:a16="http://schemas.microsoft.com/office/drawing/2014/main" id="{397232E1-29FD-4CFA-A5D5-C11C3C7DDCC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9" name="Rectangle 6">
            <a:extLst>
              <a:ext uri="{FF2B5EF4-FFF2-40B4-BE49-F238E27FC236}">
                <a16:creationId xmlns:a16="http://schemas.microsoft.com/office/drawing/2014/main" id="{86F445EF-31C0-4DD2-A2F7-76FA0511555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6FBAAB3C-C114-4ABF-9471-6528A23C3642}" type="slidenum">
              <a:rPr lang="en-US" altLang="en-US"/>
              <a:pPr>
                <a:defRPr/>
              </a:pPr>
              <a:t>‹#›</a:t>
            </a:fld>
            <a:endParaRPr lang="en-US" altLang="en-US"/>
          </a:p>
        </p:txBody>
      </p:sp>
    </p:spTree>
    <p:extLst>
      <p:ext uri="{BB962C8B-B14F-4D97-AF65-F5344CB8AC3E}">
        <p14:creationId xmlns:p14="http://schemas.microsoft.com/office/powerpoint/2010/main" val="1573759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8510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2F77A8A-BA5B-49EA-BF6D-F8D4898EC54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3" name="Rectangle 5">
            <a:extLst>
              <a:ext uri="{FF2B5EF4-FFF2-40B4-BE49-F238E27FC236}">
                <a16:creationId xmlns:a16="http://schemas.microsoft.com/office/drawing/2014/main" id="{E6F37D28-E6AA-403A-B4E7-A319C6FC5098}"/>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4" name="Rectangle 6">
            <a:extLst>
              <a:ext uri="{FF2B5EF4-FFF2-40B4-BE49-F238E27FC236}">
                <a16:creationId xmlns:a16="http://schemas.microsoft.com/office/drawing/2014/main" id="{647D2442-E04A-4F7A-B8E5-38065B85F700}"/>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13196072-1157-4993-83A7-6E39ABC35621}" type="slidenum">
              <a:rPr lang="en-US" altLang="en-US"/>
              <a:pPr>
                <a:defRPr/>
              </a:pPr>
              <a:t>‹#›</a:t>
            </a:fld>
            <a:endParaRPr lang="en-US" altLang="en-US"/>
          </a:p>
        </p:txBody>
      </p:sp>
    </p:spTree>
    <p:extLst>
      <p:ext uri="{BB962C8B-B14F-4D97-AF65-F5344CB8AC3E}">
        <p14:creationId xmlns:p14="http://schemas.microsoft.com/office/powerpoint/2010/main" val="316639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13E8D33-052D-4040-8DD4-F7B12615ABA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A7CACECB-A6F2-4309-BCBD-BDCE7253DD5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6CE219DE-1954-40DE-A5D4-27D84220222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0F5A1FCD-3C42-4EFE-A843-DB2034ED67D7}" type="slidenum">
              <a:rPr lang="en-US" altLang="en-US"/>
              <a:pPr>
                <a:defRPr/>
              </a:pPr>
              <a:t>‹#›</a:t>
            </a:fld>
            <a:endParaRPr lang="en-US" altLang="en-US"/>
          </a:p>
        </p:txBody>
      </p:sp>
    </p:spTree>
    <p:extLst>
      <p:ext uri="{BB962C8B-B14F-4D97-AF65-F5344CB8AC3E}">
        <p14:creationId xmlns:p14="http://schemas.microsoft.com/office/powerpoint/2010/main" val="8677070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CC9259F-63DA-43A7-BBAD-CD69914AD4FC}"/>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1801C211-1382-4DDD-946B-E4C2EF00EB6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93257E6F-4139-4D09-97C2-7FDBF71301B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B82F052B-5B21-4C62-A39E-401A8641C8E2}" type="slidenum">
              <a:rPr lang="en-US" altLang="en-US"/>
              <a:pPr>
                <a:defRPr/>
              </a:pPr>
              <a:t>‹#›</a:t>
            </a:fld>
            <a:endParaRPr lang="en-US" altLang="en-US"/>
          </a:p>
        </p:txBody>
      </p:sp>
    </p:spTree>
    <p:extLst>
      <p:ext uri="{BB962C8B-B14F-4D97-AF65-F5344CB8AC3E}">
        <p14:creationId xmlns:p14="http://schemas.microsoft.com/office/powerpoint/2010/main" val="3792720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9FCFA47-42AF-4AC5-B7ED-831D2F62844C}"/>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31B7D0CC-E26E-4730-9AA9-DC41BFC17794}"/>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7734F96E-8BB4-48B6-8AE0-0EF7F4EA36C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AA38EB4D-191B-4FF6-9C9B-59AD30AA1EFE}" type="slidenum">
              <a:rPr lang="en-US" altLang="en-US"/>
              <a:pPr>
                <a:defRPr/>
              </a:pPr>
              <a:t>‹#›</a:t>
            </a:fld>
            <a:endParaRPr lang="en-US" altLang="en-US"/>
          </a:p>
        </p:txBody>
      </p:sp>
    </p:spTree>
    <p:extLst>
      <p:ext uri="{BB962C8B-B14F-4D97-AF65-F5344CB8AC3E}">
        <p14:creationId xmlns:p14="http://schemas.microsoft.com/office/powerpoint/2010/main" val="2340123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0DD17E-C6B9-40E7-A593-1915B3890B7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BB3E3BA5-E9A7-4893-B96D-817631DB551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A9BA407A-4C05-4EF0-9187-95CB8B566D67}"/>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5B5A2EE0-BA97-444A-8DAC-6843676B4E1D}" type="slidenum">
              <a:rPr lang="en-US" altLang="en-US"/>
              <a:pPr>
                <a:defRPr/>
              </a:pPr>
              <a:t>‹#›</a:t>
            </a:fld>
            <a:endParaRPr lang="en-US" altLang="en-US"/>
          </a:p>
        </p:txBody>
      </p:sp>
    </p:spTree>
    <p:extLst>
      <p:ext uri="{BB962C8B-B14F-4D97-AF65-F5344CB8AC3E}">
        <p14:creationId xmlns:p14="http://schemas.microsoft.com/office/powerpoint/2010/main" val="39462270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EAC38E-B441-49D7-9F43-4FF9AEEDADD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3" name="Rectangle 5">
            <a:extLst>
              <a:ext uri="{FF2B5EF4-FFF2-40B4-BE49-F238E27FC236}">
                <a16:creationId xmlns:a16="http://schemas.microsoft.com/office/drawing/2014/main" id="{96189454-47F1-4B37-833A-582192F7677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4" name="Rectangle 6">
            <a:extLst>
              <a:ext uri="{FF2B5EF4-FFF2-40B4-BE49-F238E27FC236}">
                <a16:creationId xmlns:a16="http://schemas.microsoft.com/office/drawing/2014/main" id="{BB32860C-3216-4932-828D-CDE6C2E3245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1F50CE3B-F512-4A00-AD30-33236476B11D}" type="slidenum">
              <a:rPr lang="en-US" altLang="en-US"/>
              <a:pPr>
                <a:defRPr/>
              </a:pPr>
              <a:t>‹#›</a:t>
            </a:fld>
            <a:endParaRPr lang="en-US" altLang="en-US"/>
          </a:p>
        </p:txBody>
      </p:sp>
    </p:spTree>
    <p:extLst>
      <p:ext uri="{BB962C8B-B14F-4D97-AF65-F5344CB8AC3E}">
        <p14:creationId xmlns:p14="http://schemas.microsoft.com/office/powerpoint/2010/main" val="40981104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86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49D4339-7522-459E-90C8-2DA9C53AD84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A0CD2DA7-B8C0-4921-BC2B-F28E29033F47}"/>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7DCEC412-BD4F-47FE-BA8A-98D3BD00E076}"/>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717492FD-FAE0-44CC-B49E-027CFF13A628}" type="slidenum">
              <a:rPr lang="en-US" altLang="en-US"/>
              <a:pPr>
                <a:defRPr/>
              </a:pPr>
              <a:t>‹#›</a:t>
            </a:fld>
            <a:endParaRPr lang="en-US" altLang="en-US"/>
          </a:p>
        </p:txBody>
      </p:sp>
    </p:spTree>
    <p:extLst>
      <p:ext uri="{BB962C8B-B14F-4D97-AF65-F5344CB8AC3E}">
        <p14:creationId xmlns:p14="http://schemas.microsoft.com/office/powerpoint/2010/main" val="26421052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12AE93-1740-40C9-B012-63697DFDE1B9}"/>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71DDB23F-8EA3-4990-B6A1-9EA86523A09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F2A38092-D96B-4DAA-8E8E-2D3B548D56F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77EECEDD-DA3E-499F-869C-30DE0EE3EE81}" type="slidenum">
              <a:rPr lang="en-US" altLang="en-US"/>
              <a:pPr>
                <a:defRPr/>
              </a:pPr>
              <a:t>‹#›</a:t>
            </a:fld>
            <a:endParaRPr lang="en-US" altLang="en-US"/>
          </a:p>
        </p:txBody>
      </p:sp>
    </p:spTree>
    <p:extLst>
      <p:ext uri="{BB962C8B-B14F-4D97-AF65-F5344CB8AC3E}">
        <p14:creationId xmlns:p14="http://schemas.microsoft.com/office/powerpoint/2010/main" val="5122756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46B680F-EDA6-425E-81DB-91605064176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14A2610A-7E3A-4D74-8F6B-209CB710FCD4}"/>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862EF50A-6C65-46F3-BE79-DC6F02865F3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40D27E65-5DDF-4B21-A8FA-8533A344DE3A}" type="slidenum">
              <a:rPr lang="en-US" altLang="en-US"/>
              <a:pPr>
                <a:defRPr/>
              </a:pPr>
              <a:t>‹#›</a:t>
            </a:fld>
            <a:endParaRPr lang="en-US" altLang="en-US"/>
          </a:p>
        </p:txBody>
      </p:sp>
    </p:spTree>
    <p:extLst>
      <p:ext uri="{BB962C8B-B14F-4D97-AF65-F5344CB8AC3E}">
        <p14:creationId xmlns:p14="http://schemas.microsoft.com/office/powerpoint/2010/main" val="25159113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56CD7-0B80-4D6F-9B42-328B3A3BC51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21C982CA-88AF-4769-8D27-A51512433E59}"/>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6FC4EE45-F35B-4B8D-8C40-E4B5958D5A96}"/>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2E250F26-5D8F-42B2-B1E5-C45079094AB2}" type="slidenum">
              <a:rPr lang="en-US" altLang="en-US"/>
              <a:pPr>
                <a:defRPr/>
              </a:pPr>
              <a:t>‹#›</a:t>
            </a:fld>
            <a:endParaRPr lang="en-US" altLang="en-US"/>
          </a:p>
        </p:txBody>
      </p:sp>
    </p:spTree>
    <p:extLst>
      <p:ext uri="{BB962C8B-B14F-4D97-AF65-F5344CB8AC3E}">
        <p14:creationId xmlns:p14="http://schemas.microsoft.com/office/powerpoint/2010/main" val="22857791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ABEA56D-281B-4B0D-95BB-659AA515579C}"/>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8" name="Rectangle 5">
            <a:extLst>
              <a:ext uri="{FF2B5EF4-FFF2-40B4-BE49-F238E27FC236}">
                <a16:creationId xmlns:a16="http://schemas.microsoft.com/office/drawing/2014/main" id="{40317D9D-0215-4EAD-9CDD-6A8532517B28}"/>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9" name="Rectangle 6">
            <a:extLst>
              <a:ext uri="{FF2B5EF4-FFF2-40B4-BE49-F238E27FC236}">
                <a16:creationId xmlns:a16="http://schemas.microsoft.com/office/drawing/2014/main" id="{25B4C8C5-4E57-4567-BED5-FBBD328F40A4}"/>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85F564E9-03C5-4110-8DB7-4B12BC156BB9}" type="slidenum">
              <a:rPr lang="en-US" altLang="en-US"/>
              <a:pPr>
                <a:defRPr/>
              </a:pPr>
              <a:t>‹#›</a:t>
            </a:fld>
            <a:endParaRPr lang="en-US" altLang="en-US"/>
          </a:p>
        </p:txBody>
      </p:sp>
    </p:spTree>
    <p:extLst>
      <p:ext uri="{BB962C8B-B14F-4D97-AF65-F5344CB8AC3E}">
        <p14:creationId xmlns:p14="http://schemas.microsoft.com/office/powerpoint/2010/main" val="190531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F2CD2-BE04-45E9-8D12-23C35A65183A}"/>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75930E3B-0A1E-499E-AC98-0228BE09BA20}"/>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ECBB0FE3-3F38-4774-A2E1-D57CB2C9902C}"/>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A9C29474-A885-452C-B6E3-06EAF6FDAE0D}" type="slidenum">
              <a:rPr lang="en-US" altLang="en-US"/>
              <a:pPr>
                <a:defRPr/>
              </a:pPr>
              <a:t>‹#›</a:t>
            </a:fld>
            <a:endParaRPr lang="en-US" altLang="en-US"/>
          </a:p>
        </p:txBody>
      </p:sp>
    </p:spTree>
    <p:extLst>
      <p:ext uri="{BB962C8B-B14F-4D97-AF65-F5344CB8AC3E}">
        <p14:creationId xmlns:p14="http://schemas.microsoft.com/office/powerpoint/2010/main" val="24228759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14700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991DE3B-15A8-4919-8EDC-1063056CC0CF}"/>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3" name="Rectangle 5">
            <a:extLst>
              <a:ext uri="{FF2B5EF4-FFF2-40B4-BE49-F238E27FC236}">
                <a16:creationId xmlns:a16="http://schemas.microsoft.com/office/drawing/2014/main" id="{052DADED-ECA5-4338-9E79-719FECB9653D}"/>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4" name="Rectangle 6">
            <a:extLst>
              <a:ext uri="{FF2B5EF4-FFF2-40B4-BE49-F238E27FC236}">
                <a16:creationId xmlns:a16="http://schemas.microsoft.com/office/drawing/2014/main" id="{EDA41D12-4DEE-4326-95AF-101EF98469D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5971B390-372F-4143-84FE-381DE0C21416}" type="slidenum">
              <a:rPr lang="en-US" altLang="en-US"/>
              <a:pPr>
                <a:defRPr/>
              </a:pPr>
              <a:t>‹#›</a:t>
            </a:fld>
            <a:endParaRPr lang="en-US" altLang="en-US"/>
          </a:p>
        </p:txBody>
      </p:sp>
    </p:spTree>
    <p:extLst>
      <p:ext uri="{BB962C8B-B14F-4D97-AF65-F5344CB8AC3E}">
        <p14:creationId xmlns:p14="http://schemas.microsoft.com/office/powerpoint/2010/main" val="339111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336F7DB-E1DF-4E3F-A005-88A1C2A5AF50}"/>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36F01BB7-9596-4545-8D09-149CB26380FE}"/>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1384A357-320A-4587-A05F-36DBE2C00860}"/>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0E10053B-6325-40ED-AF0C-5FF0DBD2B1CE}" type="slidenum">
              <a:rPr lang="en-US" altLang="en-US"/>
              <a:pPr>
                <a:defRPr/>
              </a:pPr>
              <a:t>‹#›</a:t>
            </a:fld>
            <a:endParaRPr lang="en-US" altLang="en-US"/>
          </a:p>
        </p:txBody>
      </p:sp>
    </p:spTree>
    <p:extLst>
      <p:ext uri="{BB962C8B-B14F-4D97-AF65-F5344CB8AC3E}">
        <p14:creationId xmlns:p14="http://schemas.microsoft.com/office/powerpoint/2010/main" val="1998809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66ECA16-9FAB-40D4-AF3A-59601C6BCE96}"/>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01170687-269F-4586-A37A-500C2CE46D5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5EFB0A60-E06A-4DC7-B5E7-12053EFF9F1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407EBBFF-DCDA-4067-8DC7-0457F54C0236}" type="slidenum">
              <a:rPr lang="en-US" altLang="en-US"/>
              <a:pPr>
                <a:defRPr/>
              </a:pPr>
              <a:t>‹#›</a:t>
            </a:fld>
            <a:endParaRPr lang="en-US" altLang="en-US"/>
          </a:p>
        </p:txBody>
      </p:sp>
    </p:spTree>
    <p:extLst>
      <p:ext uri="{BB962C8B-B14F-4D97-AF65-F5344CB8AC3E}">
        <p14:creationId xmlns:p14="http://schemas.microsoft.com/office/powerpoint/2010/main" val="79761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5956F4-5747-466A-A0B5-DC7E6CDEB10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76098ADD-78E3-47A9-ADDC-855A54773FA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BE001430-4F5A-401F-8449-5B4205CFA1D0}"/>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312C6C21-1C68-4870-AA9F-CD5667AC848E}" type="slidenum">
              <a:rPr lang="en-US" altLang="en-US"/>
              <a:pPr>
                <a:defRPr/>
              </a:pPr>
              <a:t>‹#›</a:t>
            </a:fld>
            <a:endParaRPr lang="en-US" altLang="en-US"/>
          </a:p>
        </p:txBody>
      </p:sp>
    </p:spTree>
    <p:extLst>
      <p:ext uri="{BB962C8B-B14F-4D97-AF65-F5344CB8AC3E}">
        <p14:creationId xmlns:p14="http://schemas.microsoft.com/office/powerpoint/2010/main" val="2682400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717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70BA1BC-43E4-4450-9460-A37DB662B2F5}"/>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AECC9298-B9BF-4C59-88A4-3D61097D95C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2B8844F5-3B8E-4854-9F79-EBF248175898}"/>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C62AE6AF-040E-4F95-A69E-B06DE24598BB}" type="slidenum">
              <a:rPr lang="en-US" altLang="en-US"/>
              <a:pPr>
                <a:defRPr/>
              </a:pPr>
              <a:t>‹#›</a:t>
            </a:fld>
            <a:endParaRPr lang="en-US" altLang="en-US"/>
          </a:p>
        </p:txBody>
      </p:sp>
    </p:spTree>
    <p:extLst>
      <p:ext uri="{BB962C8B-B14F-4D97-AF65-F5344CB8AC3E}">
        <p14:creationId xmlns:p14="http://schemas.microsoft.com/office/powerpoint/2010/main" val="36264533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6BABCD-FD37-403A-9CA8-FC567DBB0D9F}"/>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F281555B-5FEA-44C0-B866-703E0DBB61B1}"/>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33F7199E-0EEF-4331-A2CE-F5C569BEB90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38A2DAD9-C4BA-4F7F-A11E-CE1F3181F2E3}" type="slidenum">
              <a:rPr lang="en-US" altLang="en-US"/>
              <a:pPr>
                <a:defRPr/>
              </a:pPr>
              <a:t>‹#›</a:t>
            </a:fld>
            <a:endParaRPr lang="en-US" altLang="en-US"/>
          </a:p>
        </p:txBody>
      </p:sp>
    </p:spTree>
    <p:extLst>
      <p:ext uri="{BB962C8B-B14F-4D97-AF65-F5344CB8AC3E}">
        <p14:creationId xmlns:p14="http://schemas.microsoft.com/office/powerpoint/2010/main" val="34425724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C2BF371-0B6E-40E4-B7C0-41575B754AE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8072E87E-0E50-4733-B7E5-E960D080E567}"/>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B7C2A4C7-A572-4D1E-B04E-32AE1035708B}"/>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FA770C4C-0A98-4C53-8BB0-DA2D8B3C1936}" type="slidenum">
              <a:rPr lang="en-US" altLang="en-US"/>
              <a:pPr>
                <a:defRPr/>
              </a:pPr>
              <a:t>‹#›</a:t>
            </a:fld>
            <a:endParaRPr lang="en-US" altLang="en-US"/>
          </a:p>
        </p:txBody>
      </p:sp>
    </p:spTree>
    <p:extLst>
      <p:ext uri="{BB962C8B-B14F-4D97-AF65-F5344CB8AC3E}">
        <p14:creationId xmlns:p14="http://schemas.microsoft.com/office/powerpoint/2010/main" val="40921783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56A47-ED93-4F77-B720-83EC75DCA758}"/>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555D2996-AF05-4310-BAF2-54DD28BADC24}"/>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37CB7047-3D30-45AA-96F3-4FB299BE7C75}"/>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3136320A-32F4-4D3F-B918-0D8D1A89B048}" type="slidenum">
              <a:rPr lang="en-US" altLang="en-US"/>
              <a:pPr>
                <a:defRPr/>
              </a:pPr>
              <a:t>‹#›</a:t>
            </a:fld>
            <a:endParaRPr lang="en-US" altLang="en-US"/>
          </a:p>
        </p:txBody>
      </p:sp>
    </p:spTree>
    <p:extLst>
      <p:ext uri="{BB962C8B-B14F-4D97-AF65-F5344CB8AC3E}">
        <p14:creationId xmlns:p14="http://schemas.microsoft.com/office/powerpoint/2010/main" val="8023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8A07EDF-E91D-4A3D-9D0A-4361D94B9BEA}"/>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8" name="Rectangle 5">
            <a:extLst>
              <a:ext uri="{FF2B5EF4-FFF2-40B4-BE49-F238E27FC236}">
                <a16:creationId xmlns:a16="http://schemas.microsoft.com/office/drawing/2014/main" id="{86B291C8-BD39-45FA-8D51-0D29D4F8C669}"/>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9" name="Rectangle 6">
            <a:extLst>
              <a:ext uri="{FF2B5EF4-FFF2-40B4-BE49-F238E27FC236}">
                <a16:creationId xmlns:a16="http://schemas.microsoft.com/office/drawing/2014/main" id="{EC688E57-AFAE-4D8E-B9A4-FB2B0B69440A}"/>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08FBEEF6-8C5E-4F9C-8C6B-B1514418D9C4}" type="slidenum">
              <a:rPr lang="en-US" altLang="en-US"/>
              <a:pPr>
                <a:defRPr/>
              </a:pPr>
              <a:t>‹#›</a:t>
            </a:fld>
            <a:endParaRPr lang="en-US" altLang="en-US"/>
          </a:p>
        </p:txBody>
      </p:sp>
    </p:spTree>
    <p:extLst>
      <p:ext uri="{BB962C8B-B14F-4D97-AF65-F5344CB8AC3E}">
        <p14:creationId xmlns:p14="http://schemas.microsoft.com/office/powerpoint/2010/main" val="34703937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1F46D7D-3C1E-4F3E-AD0D-2D2246CA287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8" name="Rectangle 5">
            <a:extLst>
              <a:ext uri="{FF2B5EF4-FFF2-40B4-BE49-F238E27FC236}">
                <a16:creationId xmlns:a16="http://schemas.microsoft.com/office/drawing/2014/main" id="{E3F6BB3D-A056-47C2-88CF-3E61EE75A23A}"/>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9" name="Rectangle 6">
            <a:extLst>
              <a:ext uri="{FF2B5EF4-FFF2-40B4-BE49-F238E27FC236}">
                <a16:creationId xmlns:a16="http://schemas.microsoft.com/office/drawing/2014/main" id="{98ED07FD-78C0-465D-9C2C-1BE3BF543F30}"/>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57A75254-1287-4EAD-9F09-A14B7A65654C}" type="slidenum">
              <a:rPr lang="en-US" altLang="en-US"/>
              <a:pPr>
                <a:defRPr/>
              </a:pPr>
              <a:t>‹#›</a:t>
            </a:fld>
            <a:endParaRPr lang="en-US" altLang="en-US"/>
          </a:p>
        </p:txBody>
      </p:sp>
    </p:spTree>
    <p:extLst>
      <p:ext uri="{BB962C8B-B14F-4D97-AF65-F5344CB8AC3E}">
        <p14:creationId xmlns:p14="http://schemas.microsoft.com/office/powerpoint/2010/main" val="333295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836207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D296D9D-D6A5-432F-AEB2-D4AD761247DD}"/>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3" name="Rectangle 5">
            <a:extLst>
              <a:ext uri="{FF2B5EF4-FFF2-40B4-BE49-F238E27FC236}">
                <a16:creationId xmlns:a16="http://schemas.microsoft.com/office/drawing/2014/main" id="{B6A26D4C-98E9-41A5-B8F8-4A4CA7237485}"/>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4" name="Rectangle 6">
            <a:extLst>
              <a:ext uri="{FF2B5EF4-FFF2-40B4-BE49-F238E27FC236}">
                <a16:creationId xmlns:a16="http://schemas.microsoft.com/office/drawing/2014/main" id="{EBD20721-7F9B-47EC-86A7-46D0CE530CF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83865CE0-9A9F-4C35-9310-A79F1EFD8444}" type="slidenum">
              <a:rPr lang="en-US" altLang="en-US"/>
              <a:pPr>
                <a:defRPr/>
              </a:pPr>
              <a:t>‹#›</a:t>
            </a:fld>
            <a:endParaRPr lang="en-US" altLang="en-US"/>
          </a:p>
        </p:txBody>
      </p:sp>
    </p:spTree>
    <p:extLst>
      <p:ext uri="{BB962C8B-B14F-4D97-AF65-F5344CB8AC3E}">
        <p14:creationId xmlns:p14="http://schemas.microsoft.com/office/powerpoint/2010/main" val="14661740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153DA1A-8CA6-4DA6-B540-900D6762D091}"/>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0849B988-C751-4979-8826-2C7B34BDB4F7}"/>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01FBEAB4-535C-4192-90AB-22894C27719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7FBE659D-C7FD-491B-ADE0-806CED4CA03B}" type="slidenum">
              <a:rPr lang="en-US" altLang="en-US"/>
              <a:pPr>
                <a:defRPr/>
              </a:pPr>
              <a:t>‹#›</a:t>
            </a:fld>
            <a:endParaRPr lang="en-US" altLang="en-US"/>
          </a:p>
        </p:txBody>
      </p:sp>
    </p:spTree>
    <p:extLst>
      <p:ext uri="{BB962C8B-B14F-4D97-AF65-F5344CB8AC3E}">
        <p14:creationId xmlns:p14="http://schemas.microsoft.com/office/powerpoint/2010/main" val="9640069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65BB320-F8A6-4ECF-87B8-67F8FD9AE00A}"/>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222694AE-C8C4-488D-9809-6A249F8DA08D}"/>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AFAEBB6F-6C82-4B86-96C3-5549480E084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F55ABA61-380F-4ECB-A364-D938927CCFC5}" type="slidenum">
              <a:rPr lang="en-US" altLang="en-US"/>
              <a:pPr>
                <a:defRPr/>
              </a:pPr>
              <a:t>‹#›</a:t>
            </a:fld>
            <a:endParaRPr lang="en-US" altLang="en-US"/>
          </a:p>
        </p:txBody>
      </p:sp>
    </p:spTree>
    <p:extLst>
      <p:ext uri="{BB962C8B-B14F-4D97-AF65-F5344CB8AC3E}">
        <p14:creationId xmlns:p14="http://schemas.microsoft.com/office/powerpoint/2010/main" val="11511315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4C35C0-4B2B-4510-B77B-19A60C58918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5" name="Rectangle 5">
            <a:extLst>
              <a:ext uri="{FF2B5EF4-FFF2-40B4-BE49-F238E27FC236}">
                <a16:creationId xmlns:a16="http://schemas.microsoft.com/office/drawing/2014/main" id="{8E6BD7BF-02DB-4DD7-A9B6-BA45EB991127}"/>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Rectangle 6">
            <a:extLst>
              <a:ext uri="{FF2B5EF4-FFF2-40B4-BE49-F238E27FC236}">
                <a16:creationId xmlns:a16="http://schemas.microsoft.com/office/drawing/2014/main" id="{05FD819E-25F7-4692-8666-B71103ECB992}"/>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C699945D-FC79-4126-BFEF-83F5873A4A3D}" type="slidenum">
              <a:rPr lang="en-US" altLang="en-US"/>
              <a:pPr>
                <a:defRPr/>
              </a:pPr>
              <a:t>‹#›</a:t>
            </a:fld>
            <a:endParaRPr lang="en-US" altLang="en-US"/>
          </a:p>
        </p:txBody>
      </p:sp>
    </p:spTree>
    <p:extLst>
      <p:ext uri="{BB962C8B-B14F-4D97-AF65-F5344CB8AC3E}">
        <p14:creationId xmlns:p14="http://schemas.microsoft.com/office/powerpoint/2010/main" val="28218914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250C836-24C7-47DF-AEB7-2AFDB8BC04A9}"/>
              </a:ext>
            </a:extLst>
          </p:cNvPr>
          <p:cNvSpPr>
            <a:spLocks noGrp="1" noChangeArrowheads="1"/>
          </p:cNvSpPr>
          <p:nvPr>
            <p:ph type="ftr" sz="quarter" idx="10"/>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Tree>
    <p:extLst>
      <p:ext uri="{BB962C8B-B14F-4D97-AF65-F5344CB8AC3E}">
        <p14:creationId xmlns:p14="http://schemas.microsoft.com/office/powerpoint/2010/main" val="20821856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651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E7A3BBF-BC5C-4926-992E-4C0915CC3845}"/>
              </a:ext>
            </a:extLst>
          </p:cNvPr>
          <p:cNvSpPr>
            <a:spLocks noGrp="1"/>
          </p:cNvSpPr>
          <p:nvPr>
            <p:ph type="dt" sz="half" idx="10"/>
          </p:nvPr>
        </p:nvSpPr>
        <p:spPr/>
        <p:txBody>
          <a:bodyPr/>
          <a:lstStyle>
            <a:lvl1pPr>
              <a:defRPr/>
            </a:lvl1pPr>
          </a:lstStyle>
          <a:p>
            <a:pPr>
              <a:defRPr/>
            </a:pPr>
            <a:fld id="{E4FEB6C2-74E9-48E0-92F7-7D90D46CD652}"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2AB4F1CE-90EB-4062-AC21-40143F5842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2191D8-7E82-495F-A7B5-45A1F4C5B220}"/>
              </a:ext>
            </a:extLst>
          </p:cNvPr>
          <p:cNvSpPr>
            <a:spLocks noGrp="1"/>
          </p:cNvSpPr>
          <p:nvPr>
            <p:ph type="sldNum" sz="quarter" idx="12"/>
          </p:nvPr>
        </p:nvSpPr>
        <p:spPr/>
        <p:txBody>
          <a:bodyPr/>
          <a:lstStyle>
            <a:lvl1pPr>
              <a:defRPr/>
            </a:lvl1pPr>
          </a:lstStyle>
          <a:p>
            <a:pPr>
              <a:defRPr/>
            </a:pPr>
            <a:fld id="{518304F3-B58D-4D5A-8ED2-BE284E01CB43}" type="slidenum">
              <a:rPr lang="en-US" altLang="en-US"/>
              <a:pPr>
                <a:defRPr/>
              </a:pPr>
              <a:t>‹#›</a:t>
            </a:fld>
            <a:endParaRPr lang="en-US" altLang="en-US"/>
          </a:p>
        </p:txBody>
      </p:sp>
    </p:spTree>
    <p:extLst>
      <p:ext uri="{BB962C8B-B14F-4D97-AF65-F5344CB8AC3E}">
        <p14:creationId xmlns:p14="http://schemas.microsoft.com/office/powerpoint/2010/main" val="2949905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ACB3E-67B9-4B56-94F6-8FCDD12723FB}"/>
              </a:ext>
            </a:extLst>
          </p:cNvPr>
          <p:cNvSpPr>
            <a:spLocks noGrp="1"/>
          </p:cNvSpPr>
          <p:nvPr>
            <p:ph type="dt" sz="half" idx="10"/>
          </p:nvPr>
        </p:nvSpPr>
        <p:spPr/>
        <p:txBody>
          <a:bodyPr/>
          <a:lstStyle>
            <a:lvl1pPr>
              <a:defRPr/>
            </a:lvl1pPr>
          </a:lstStyle>
          <a:p>
            <a:pPr>
              <a:defRPr/>
            </a:pPr>
            <a:fld id="{977227A4-48B1-4EB0-9982-8B9A2AEACDF5}"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1BF6B362-13E7-4FD2-A77E-4CCD1EE336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4B5BB5-1ECE-4B67-AAD0-ACBFB811C4F0}"/>
              </a:ext>
            </a:extLst>
          </p:cNvPr>
          <p:cNvSpPr>
            <a:spLocks noGrp="1"/>
          </p:cNvSpPr>
          <p:nvPr>
            <p:ph type="sldNum" sz="quarter" idx="12"/>
          </p:nvPr>
        </p:nvSpPr>
        <p:spPr/>
        <p:txBody>
          <a:bodyPr/>
          <a:lstStyle>
            <a:lvl1pPr>
              <a:defRPr/>
            </a:lvl1pPr>
          </a:lstStyle>
          <a:p>
            <a:pPr>
              <a:defRPr/>
            </a:pPr>
            <a:fld id="{CB235E84-76CD-4E86-839D-0F405B08A005}" type="slidenum">
              <a:rPr lang="en-US" altLang="en-US"/>
              <a:pPr>
                <a:defRPr/>
              </a:pPr>
              <a:t>‹#›</a:t>
            </a:fld>
            <a:endParaRPr lang="en-US" altLang="en-US"/>
          </a:p>
        </p:txBody>
      </p:sp>
    </p:spTree>
    <p:extLst>
      <p:ext uri="{BB962C8B-B14F-4D97-AF65-F5344CB8AC3E}">
        <p14:creationId xmlns:p14="http://schemas.microsoft.com/office/powerpoint/2010/main" val="18613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343400" cy="12192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8752313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2B5CA9-DCF8-45B9-844A-E4DB87DCA7E5}"/>
              </a:ext>
            </a:extLst>
          </p:cNvPr>
          <p:cNvSpPr>
            <a:spLocks noGrp="1"/>
          </p:cNvSpPr>
          <p:nvPr>
            <p:ph type="dt" sz="half" idx="10"/>
          </p:nvPr>
        </p:nvSpPr>
        <p:spPr/>
        <p:txBody>
          <a:bodyPr/>
          <a:lstStyle>
            <a:lvl1pPr>
              <a:defRPr/>
            </a:lvl1pPr>
          </a:lstStyle>
          <a:p>
            <a:pPr>
              <a:defRPr/>
            </a:pPr>
            <a:fld id="{129A71CB-2295-4A14-9678-9E340429B3E0}"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5FD7B92F-E7AA-4137-8E3F-9E1E9FFCBD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C46610-ED23-46EE-AC5F-58716039FC72}"/>
              </a:ext>
            </a:extLst>
          </p:cNvPr>
          <p:cNvSpPr>
            <a:spLocks noGrp="1"/>
          </p:cNvSpPr>
          <p:nvPr>
            <p:ph type="sldNum" sz="quarter" idx="12"/>
          </p:nvPr>
        </p:nvSpPr>
        <p:spPr/>
        <p:txBody>
          <a:bodyPr/>
          <a:lstStyle>
            <a:lvl1pPr>
              <a:defRPr/>
            </a:lvl1pPr>
          </a:lstStyle>
          <a:p>
            <a:pPr>
              <a:defRPr/>
            </a:pPr>
            <a:fld id="{0BB85624-B373-45A4-BEA9-A4C7DFA8DF33}" type="slidenum">
              <a:rPr lang="en-US" altLang="en-US"/>
              <a:pPr>
                <a:defRPr/>
              </a:pPr>
              <a:t>‹#›</a:t>
            </a:fld>
            <a:endParaRPr lang="en-US" altLang="en-US"/>
          </a:p>
        </p:txBody>
      </p:sp>
    </p:spTree>
    <p:extLst>
      <p:ext uri="{BB962C8B-B14F-4D97-AF65-F5344CB8AC3E}">
        <p14:creationId xmlns:p14="http://schemas.microsoft.com/office/powerpoint/2010/main" val="21880350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38972A2-282B-446A-83EF-C7207D4FDE8A}"/>
              </a:ext>
            </a:extLst>
          </p:cNvPr>
          <p:cNvSpPr>
            <a:spLocks noGrp="1"/>
          </p:cNvSpPr>
          <p:nvPr>
            <p:ph type="dt" sz="half" idx="10"/>
          </p:nvPr>
        </p:nvSpPr>
        <p:spPr/>
        <p:txBody>
          <a:bodyPr/>
          <a:lstStyle>
            <a:lvl1pPr>
              <a:defRPr/>
            </a:lvl1pPr>
          </a:lstStyle>
          <a:p>
            <a:pPr>
              <a:defRPr/>
            </a:pPr>
            <a:fld id="{4C189F4F-1286-4B68-BD3D-6D80D4292CF4}"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02DC4A97-42C1-4544-B145-6A54DAD449D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A7109F-E738-4828-BDAF-5D76B645A64B}"/>
              </a:ext>
            </a:extLst>
          </p:cNvPr>
          <p:cNvSpPr>
            <a:spLocks noGrp="1"/>
          </p:cNvSpPr>
          <p:nvPr>
            <p:ph type="sldNum" sz="quarter" idx="12"/>
          </p:nvPr>
        </p:nvSpPr>
        <p:spPr/>
        <p:txBody>
          <a:bodyPr/>
          <a:lstStyle>
            <a:lvl1pPr>
              <a:defRPr/>
            </a:lvl1pPr>
          </a:lstStyle>
          <a:p>
            <a:pPr>
              <a:defRPr/>
            </a:pPr>
            <a:fld id="{2F398782-09E5-468B-BB14-146C644EAF81}" type="slidenum">
              <a:rPr lang="en-US" altLang="en-US"/>
              <a:pPr>
                <a:defRPr/>
              </a:pPr>
              <a:t>‹#›</a:t>
            </a:fld>
            <a:endParaRPr lang="en-US" altLang="en-US"/>
          </a:p>
        </p:txBody>
      </p:sp>
    </p:spTree>
    <p:extLst>
      <p:ext uri="{BB962C8B-B14F-4D97-AF65-F5344CB8AC3E}">
        <p14:creationId xmlns:p14="http://schemas.microsoft.com/office/powerpoint/2010/main" val="4071264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715EF45-F708-45A5-9210-0CC80DD764EF}"/>
              </a:ext>
            </a:extLst>
          </p:cNvPr>
          <p:cNvSpPr>
            <a:spLocks noGrp="1"/>
          </p:cNvSpPr>
          <p:nvPr>
            <p:ph type="dt" sz="half" idx="10"/>
          </p:nvPr>
        </p:nvSpPr>
        <p:spPr/>
        <p:txBody>
          <a:bodyPr/>
          <a:lstStyle>
            <a:lvl1pPr>
              <a:defRPr/>
            </a:lvl1pPr>
          </a:lstStyle>
          <a:p>
            <a:pPr>
              <a:defRPr/>
            </a:pPr>
            <a:fld id="{B9137482-E536-467A-8BA8-984E5B96D410}" type="datetimeFigureOut">
              <a:rPr lang="en-US" altLang="en-US"/>
              <a:pPr>
                <a:defRPr/>
              </a:pPr>
              <a:t>5/5/2022</a:t>
            </a:fld>
            <a:endParaRPr lang="en-US" altLang="en-US"/>
          </a:p>
        </p:txBody>
      </p:sp>
      <p:sp>
        <p:nvSpPr>
          <p:cNvPr id="8" name="Footer Placeholder 4">
            <a:extLst>
              <a:ext uri="{FF2B5EF4-FFF2-40B4-BE49-F238E27FC236}">
                <a16:creationId xmlns:a16="http://schemas.microsoft.com/office/drawing/2014/main" id="{99165FF2-2B9C-4FFD-802E-93EB08A6F91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9CDF165-F998-4179-A6EE-CBB1626FB9FE}"/>
              </a:ext>
            </a:extLst>
          </p:cNvPr>
          <p:cNvSpPr>
            <a:spLocks noGrp="1"/>
          </p:cNvSpPr>
          <p:nvPr>
            <p:ph type="sldNum" sz="quarter" idx="12"/>
          </p:nvPr>
        </p:nvSpPr>
        <p:spPr/>
        <p:txBody>
          <a:bodyPr/>
          <a:lstStyle>
            <a:lvl1pPr>
              <a:defRPr/>
            </a:lvl1pPr>
          </a:lstStyle>
          <a:p>
            <a:pPr>
              <a:defRPr/>
            </a:pPr>
            <a:fld id="{AD8A1EE3-D93C-4BED-9C6C-050C6946813A}" type="slidenum">
              <a:rPr lang="en-US" altLang="en-US"/>
              <a:pPr>
                <a:defRPr/>
              </a:pPr>
              <a:t>‹#›</a:t>
            </a:fld>
            <a:endParaRPr lang="en-US" altLang="en-US"/>
          </a:p>
        </p:txBody>
      </p:sp>
    </p:spTree>
    <p:extLst>
      <p:ext uri="{BB962C8B-B14F-4D97-AF65-F5344CB8AC3E}">
        <p14:creationId xmlns:p14="http://schemas.microsoft.com/office/powerpoint/2010/main" val="1863860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E320473-E84F-4F1B-B2D1-ADCDF8277C48}"/>
              </a:ext>
            </a:extLst>
          </p:cNvPr>
          <p:cNvSpPr>
            <a:spLocks noGrp="1"/>
          </p:cNvSpPr>
          <p:nvPr>
            <p:ph type="dt" sz="half" idx="10"/>
          </p:nvPr>
        </p:nvSpPr>
        <p:spPr/>
        <p:txBody>
          <a:bodyPr/>
          <a:lstStyle>
            <a:lvl1pPr>
              <a:defRPr/>
            </a:lvl1pPr>
          </a:lstStyle>
          <a:p>
            <a:pPr>
              <a:defRPr/>
            </a:pPr>
            <a:fld id="{E666B17F-0C37-465B-8917-1D9A7B56C4A1}" type="datetimeFigureOut">
              <a:rPr lang="en-US" altLang="en-US"/>
              <a:pPr>
                <a:defRPr/>
              </a:pPr>
              <a:t>5/5/2022</a:t>
            </a:fld>
            <a:endParaRPr lang="en-US" altLang="en-US"/>
          </a:p>
        </p:txBody>
      </p:sp>
      <p:sp>
        <p:nvSpPr>
          <p:cNvPr id="4" name="Footer Placeholder 4">
            <a:extLst>
              <a:ext uri="{FF2B5EF4-FFF2-40B4-BE49-F238E27FC236}">
                <a16:creationId xmlns:a16="http://schemas.microsoft.com/office/drawing/2014/main" id="{C6CE15B4-74E6-4388-A495-D1463598712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7E2D5BC-CEA7-4EBD-BEAC-B240062E7A13}"/>
              </a:ext>
            </a:extLst>
          </p:cNvPr>
          <p:cNvSpPr>
            <a:spLocks noGrp="1"/>
          </p:cNvSpPr>
          <p:nvPr>
            <p:ph type="sldNum" sz="quarter" idx="12"/>
          </p:nvPr>
        </p:nvSpPr>
        <p:spPr/>
        <p:txBody>
          <a:bodyPr/>
          <a:lstStyle>
            <a:lvl1pPr>
              <a:defRPr/>
            </a:lvl1pPr>
          </a:lstStyle>
          <a:p>
            <a:pPr>
              <a:defRPr/>
            </a:pPr>
            <a:fld id="{CAC33F94-84EC-4BDB-B652-DCE136C74EC4}" type="slidenum">
              <a:rPr lang="en-US" altLang="en-US"/>
              <a:pPr>
                <a:defRPr/>
              </a:pPr>
              <a:t>‹#›</a:t>
            </a:fld>
            <a:endParaRPr lang="en-US" altLang="en-US"/>
          </a:p>
        </p:txBody>
      </p:sp>
    </p:spTree>
    <p:extLst>
      <p:ext uri="{BB962C8B-B14F-4D97-AF65-F5344CB8AC3E}">
        <p14:creationId xmlns:p14="http://schemas.microsoft.com/office/powerpoint/2010/main" val="10922639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52A0E05-814F-4D2D-A432-923660332AED}"/>
              </a:ext>
            </a:extLst>
          </p:cNvPr>
          <p:cNvSpPr>
            <a:spLocks noGrp="1"/>
          </p:cNvSpPr>
          <p:nvPr>
            <p:ph type="dt" sz="half" idx="10"/>
          </p:nvPr>
        </p:nvSpPr>
        <p:spPr/>
        <p:txBody>
          <a:bodyPr/>
          <a:lstStyle>
            <a:lvl1pPr>
              <a:defRPr/>
            </a:lvl1pPr>
          </a:lstStyle>
          <a:p>
            <a:pPr>
              <a:defRPr/>
            </a:pPr>
            <a:fld id="{50B4B087-9145-48A7-BF05-DCF7CC34A872}" type="datetimeFigureOut">
              <a:rPr lang="en-US" altLang="en-US"/>
              <a:pPr>
                <a:defRPr/>
              </a:pPr>
              <a:t>5/5/2022</a:t>
            </a:fld>
            <a:endParaRPr lang="en-US" altLang="en-US"/>
          </a:p>
        </p:txBody>
      </p:sp>
      <p:sp>
        <p:nvSpPr>
          <p:cNvPr id="3" name="Footer Placeholder 4">
            <a:extLst>
              <a:ext uri="{FF2B5EF4-FFF2-40B4-BE49-F238E27FC236}">
                <a16:creationId xmlns:a16="http://schemas.microsoft.com/office/drawing/2014/main" id="{647DCE44-9B60-43E2-AFF4-32582D2A6EC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EDD8737-C505-4B6D-AB37-4F88C4BB0C02}"/>
              </a:ext>
            </a:extLst>
          </p:cNvPr>
          <p:cNvSpPr>
            <a:spLocks noGrp="1"/>
          </p:cNvSpPr>
          <p:nvPr>
            <p:ph type="sldNum" sz="quarter" idx="12"/>
          </p:nvPr>
        </p:nvSpPr>
        <p:spPr/>
        <p:txBody>
          <a:bodyPr/>
          <a:lstStyle>
            <a:lvl1pPr>
              <a:defRPr/>
            </a:lvl1pPr>
          </a:lstStyle>
          <a:p>
            <a:pPr>
              <a:defRPr/>
            </a:pPr>
            <a:fld id="{0351F445-3CBB-43D3-BF4C-579595E19436}" type="slidenum">
              <a:rPr lang="en-US" altLang="en-US"/>
              <a:pPr>
                <a:defRPr/>
              </a:pPr>
              <a:t>‹#›</a:t>
            </a:fld>
            <a:endParaRPr lang="en-US" altLang="en-US"/>
          </a:p>
        </p:txBody>
      </p:sp>
    </p:spTree>
    <p:extLst>
      <p:ext uri="{BB962C8B-B14F-4D97-AF65-F5344CB8AC3E}">
        <p14:creationId xmlns:p14="http://schemas.microsoft.com/office/powerpoint/2010/main" val="3385499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6543DB2-33BC-497B-ABF1-4A2C77C87B1D}"/>
              </a:ext>
            </a:extLst>
          </p:cNvPr>
          <p:cNvSpPr>
            <a:spLocks noGrp="1"/>
          </p:cNvSpPr>
          <p:nvPr>
            <p:ph type="dt" sz="half" idx="10"/>
          </p:nvPr>
        </p:nvSpPr>
        <p:spPr/>
        <p:txBody>
          <a:bodyPr/>
          <a:lstStyle>
            <a:lvl1pPr>
              <a:defRPr/>
            </a:lvl1pPr>
          </a:lstStyle>
          <a:p>
            <a:pPr>
              <a:defRPr/>
            </a:pPr>
            <a:fld id="{D838857F-5020-402E-A85B-74B9209EA768}"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B0A2BEA2-23ED-4EC6-976E-2F5B353ABD8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0639606-C4D2-45EE-918F-1F5D872B2766}"/>
              </a:ext>
            </a:extLst>
          </p:cNvPr>
          <p:cNvSpPr>
            <a:spLocks noGrp="1"/>
          </p:cNvSpPr>
          <p:nvPr>
            <p:ph type="sldNum" sz="quarter" idx="12"/>
          </p:nvPr>
        </p:nvSpPr>
        <p:spPr/>
        <p:txBody>
          <a:bodyPr/>
          <a:lstStyle>
            <a:lvl1pPr>
              <a:defRPr/>
            </a:lvl1pPr>
          </a:lstStyle>
          <a:p>
            <a:pPr>
              <a:defRPr/>
            </a:pPr>
            <a:fld id="{AB0EAF20-2D89-497D-8643-F4169EDB5362}" type="slidenum">
              <a:rPr lang="en-US" altLang="en-US"/>
              <a:pPr>
                <a:defRPr/>
              </a:pPr>
              <a:t>‹#›</a:t>
            </a:fld>
            <a:endParaRPr lang="en-US" altLang="en-US"/>
          </a:p>
        </p:txBody>
      </p:sp>
    </p:spTree>
    <p:extLst>
      <p:ext uri="{BB962C8B-B14F-4D97-AF65-F5344CB8AC3E}">
        <p14:creationId xmlns:p14="http://schemas.microsoft.com/office/powerpoint/2010/main" val="41222033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9C1BD4E-F8A0-4F1E-AE97-F8C9477CA75A}"/>
              </a:ext>
            </a:extLst>
          </p:cNvPr>
          <p:cNvSpPr>
            <a:spLocks noGrp="1"/>
          </p:cNvSpPr>
          <p:nvPr>
            <p:ph type="dt" sz="half" idx="10"/>
          </p:nvPr>
        </p:nvSpPr>
        <p:spPr/>
        <p:txBody>
          <a:bodyPr/>
          <a:lstStyle>
            <a:lvl1pPr>
              <a:defRPr/>
            </a:lvl1pPr>
          </a:lstStyle>
          <a:p>
            <a:pPr>
              <a:defRPr/>
            </a:pPr>
            <a:fld id="{73114A10-EC36-4B3B-B129-ABADA70F052E}"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8ABEB96E-4E01-4DCD-8CCD-8A28DE54B4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9B34D1C-03EE-457A-B9DB-D737E99B5487}"/>
              </a:ext>
            </a:extLst>
          </p:cNvPr>
          <p:cNvSpPr>
            <a:spLocks noGrp="1"/>
          </p:cNvSpPr>
          <p:nvPr>
            <p:ph type="sldNum" sz="quarter" idx="12"/>
          </p:nvPr>
        </p:nvSpPr>
        <p:spPr/>
        <p:txBody>
          <a:bodyPr/>
          <a:lstStyle>
            <a:lvl1pPr>
              <a:defRPr/>
            </a:lvl1pPr>
          </a:lstStyle>
          <a:p>
            <a:pPr>
              <a:defRPr/>
            </a:pPr>
            <a:fld id="{31047BD8-A381-4B3E-9ADC-AB4EEABE6FAA}" type="slidenum">
              <a:rPr lang="en-US" altLang="en-US"/>
              <a:pPr>
                <a:defRPr/>
              </a:pPr>
              <a:t>‹#›</a:t>
            </a:fld>
            <a:endParaRPr lang="en-US" altLang="en-US"/>
          </a:p>
        </p:txBody>
      </p:sp>
    </p:spTree>
    <p:extLst>
      <p:ext uri="{BB962C8B-B14F-4D97-AF65-F5344CB8AC3E}">
        <p14:creationId xmlns:p14="http://schemas.microsoft.com/office/powerpoint/2010/main" val="11153964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F9635-E6AA-4BCF-9CC1-FC90A2FD49A8}"/>
              </a:ext>
            </a:extLst>
          </p:cNvPr>
          <p:cNvSpPr>
            <a:spLocks noGrp="1"/>
          </p:cNvSpPr>
          <p:nvPr>
            <p:ph type="dt" sz="half" idx="10"/>
          </p:nvPr>
        </p:nvSpPr>
        <p:spPr/>
        <p:txBody>
          <a:bodyPr/>
          <a:lstStyle>
            <a:lvl1pPr>
              <a:defRPr/>
            </a:lvl1pPr>
          </a:lstStyle>
          <a:p>
            <a:pPr>
              <a:defRPr/>
            </a:pPr>
            <a:fld id="{A5F3CD14-800F-4FEB-95F8-FD8C5BE9683F}"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AC4D21FB-075C-44C0-9040-B9C20EB0AF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D8EAB8-D456-4873-A170-4FEF45A00100}"/>
              </a:ext>
            </a:extLst>
          </p:cNvPr>
          <p:cNvSpPr>
            <a:spLocks noGrp="1"/>
          </p:cNvSpPr>
          <p:nvPr>
            <p:ph type="sldNum" sz="quarter" idx="12"/>
          </p:nvPr>
        </p:nvSpPr>
        <p:spPr/>
        <p:txBody>
          <a:bodyPr/>
          <a:lstStyle>
            <a:lvl1pPr>
              <a:defRPr/>
            </a:lvl1pPr>
          </a:lstStyle>
          <a:p>
            <a:pPr>
              <a:defRPr/>
            </a:pPr>
            <a:fld id="{185DAE02-B0AF-46D0-93A7-F62916265DC2}" type="slidenum">
              <a:rPr lang="en-US" altLang="en-US"/>
              <a:pPr>
                <a:defRPr/>
              </a:pPr>
              <a:t>‹#›</a:t>
            </a:fld>
            <a:endParaRPr lang="en-US" altLang="en-US"/>
          </a:p>
        </p:txBody>
      </p:sp>
    </p:spTree>
    <p:extLst>
      <p:ext uri="{BB962C8B-B14F-4D97-AF65-F5344CB8AC3E}">
        <p14:creationId xmlns:p14="http://schemas.microsoft.com/office/powerpoint/2010/main" val="19585623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976B2-3FF1-4BF7-89A9-2AC8A9DC9004}"/>
              </a:ext>
            </a:extLst>
          </p:cNvPr>
          <p:cNvSpPr>
            <a:spLocks noGrp="1"/>
          </p:cNvSpPr>
          <p:nvPr>
            <p:ph type="dt" sz="half" idx="10"/>
          </p:nvPr>
        </p:nvSpPr>
        <p:spPr/>
        <p:txBody>
          <a:bodyPr/>
          <a:lstStyle>
            <a:lvl1pPr>
              <a:defRPr/>
            </a:lvl1pPr>
          </a:lstStyle>
          <a:p>
            <a:pPr>
              <a:defRPr/>
            </a:pPr>
            <a:fld id="{FAE10E18-82BB-4ECC-B08B-C429EF2D9A26}"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FF835040-8E56-4D39-BE31-F20D79EA68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241503-E2C3-4185-97AF-57F6D5C937C8}"/>
              </a:ext>
            </a:extLst>
          </p:cNvPr>
          <p:cNvSpPr>
            <a:spLocks noGrp="1"/>
          </p:cNvSpPr>
          <p:nvPr>
            <p:ph type="sldNum" sz="quarter" idx="12"/>
          </p:nvPr>
        </p:nvSpPr>
        <p:spPr/>
        <p:txBody>
          <a:bodyPr/>
          <a:lstStyle>
            <a:lvl1pPr>
              <a:defRPr/>
            </a:lvl1pPr>
          </a:lstStyle>
          <a:p>
            <a:pPr>
              <a:defRPr/>
            </a:pPr>
            <a:fld id="{2400D207-FA2A-4203-8E2A-23917329CDF7}" type="slidenum">
              <a:rPr lang="en-US" altLang="en-US"/>
              <a:pPr>
                <a:defRPr/>
              </a:pPr>
              <a:t>‹#›</a:t>
            </a:fld>
            <a:endParaRPr lang="en-US" altLang="en-US"/>
          </a:p>
        </p:txBody>
      </p:sp>
    </p:spTree>
    <p:extLst>
      <p:ext uri="{BB962C8B-B14F-4D97-AF65-F5344CB8AC3E}">
        <p14:creationId xmlns:p14="http://schemas.microsoft.com/office/powerpoint/2010/main" val="15570161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21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7CE35-3DF1-46C0-B989-A4DB87BFE856}"/>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3" name="Rectangle 5">
            <a:extLst>
              <a:ext uri="{FF2B5EF4-FFF2-40B4-BE49-F238E27FC236}">
                <a16:creationId xmlns:a16="http://schemas.microsoft.com/office/drawing/2014/main" id="{C850E564-0B96-44FF-8CE3-38624B47E722}"/>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4" name="Rectangle 6">
            <a:extLst>
              <a:ext uri="{FF2B5EF4-FFF2-40B4-BE49-F238E27FC236}">
                <a16:creationId xmlns:a16="http://schemas.microsoft.com/office/drawing/2014/main" id="{8C500FC9-1690-40F9-8C26-9E80FB34DCA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996FA5D3-1A97-4B95-BB9B-D29E65B91075}" type="slidenum">
              <a:rPr lang="en-US" altLang="en-US"/>
              <a:pPr>
                <a:defRPr/>
              </a:pPr>
              <a:t>‹#›</a:t>
            </a:fld>
            <a:endParaRPr lang="en-US" altLang="en-US"/>
          </a:p>
        </p:txBody>
      </p:sp>
    </p:spTree>
    <p:extLst>
      <p:ext uri="{BB962C8B-B14F-4D97-AF65-F5344CB8AC3E}">
        <p14:creationId xmlns:p14="http://schemas.microsoft.com/office/powerpoint/2010/main" val="32397435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7246D271-2D70-46E4-8961-AABEA5CCA946}"/>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A137A064-9586-40EC-8F0F-C07E4245594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33013B97-88A6-4F62-9F03-28E1C67A8E0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A43E2533-56D6-4662-A521-657C144E031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12EC5991-B86C-4013-A138-44FE24796CB6}"/>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9AB1A263-D9D0-4E32-87D5-99DE4E0450D6}"/>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7219EB68-73AD-49CE-B772-419A9CFB236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E0F26989-F0CE-4A80-BEE8-B36870256D74}"/>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AAC3B5E2-83F6-4B66-B44D-7C3F6212AB6E}"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09AD6AAE-C7BF-41E0-A73D-6CA25A8A5EAB}"/>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3" name="Date Placeholder 3">
            <a:extLst>
              <a:ext uri="{FF2B5EF4-FFF2-40B4-BE49-F238E27FC236}">
                <a16:creationId xmlns:a16="http://schemas.microsoft.com/office/drawing/2014/main" id="{A61982C1-2AAD-420B-8563-53F90D53024B}"/>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DA7EADD1-0ACF-4F22-9B5F-84F2ABB4F497}"/>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1019739A-F6E6-4DDF-AD49-A5B37C697F72}"/>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B9149C9C-777D-446C-8BF1-5DAA818046CF}" type="slidenum">
              <a:rPr lang="en-US" altLang="en-US"/>
              <a:pPr>
                <a:defRPr/>
              </a:pPr>
              <a:t>‹#›</a:t>
            </a:fld>
            <a:endParaRPr lang="en-US" altLang="en-US"/>
          </a:p>
        </p:txBody>
      </p:sp>
    </p:spTree>
    <p:extLst>
      <p:ext uri="{BB962C8B-B14F-4D97-AF65-F5344CB8AC3E}">
        <p14:creationId xmlns:p14="http://schemas.microsoft.com/office/powerpoint/2010/main" val="14313572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A6127E5E-7BDE-488E-93B5-1410C38BE2C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A2B42942-0081-455F-9329-00A8F2AA7B1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C9E49378-29CC-458F-B40E-3CD58418EC3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37E49AA2-8DA3-4B9A-A2D3-0DBA3531C40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049C8D7B-3333-452B-916B-06529B5F0EDE}"/>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3344C89C-9729-46D1-9406-2FEA216383FA}"/>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9D2E4137-7A98-4C81-B2A0-3A78A064D61D}"/>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80A2A467-1C70-43A8-9773-0350E0DA94C0}"/>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44B5CAB7-BB5A-4C82-9CB3-7D9F0E9450DA}"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734B3E5B-0B2F-4578-8D95-87615BA0F26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DD958828-BE90-41EF-965B-C7E3EFA97C7C}"/>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08C91A47-A2B4-4654-9661-DEEF6F3EFA12}"/>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D7846FEE-F1FE-495E-95C0-45FE93E76C5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D807AD29-9108-467A-A56B-2043848FE2E2}" type="slidenum">
              <a:rPr lang="en-US" altLang="en-US"/>
              <a:pPr>
                <a:defRPr/>
              </a:pPr>
              <a:t>‹#›</a:t>
            </a:fld>
            <a:endParaRPr lang="en-US" altLang="en-US"/>
          </a:p>
        </p:txBody>
      </p:sp>
    </p:spTree>
    <p:extLst>
      <p:ext uri="{BB962C8B-B14F-4D97-AF65-F5344CB8AC3E}">
        <p14:creationId xmlns:p14="http://schemas.microsoft.com/office/powerpoint/2010/main" val="37726564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7C399C76-EF41-478E-B509-094A9029896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270F0855-F4AA-475C-900D-22EA4BA1507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861BFD28-CEEF-40C6-8491-BEE24EFD5B3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1E3F2EB1-B044-47E8-A564-0F032F700E6F}"/>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FB4C50E0-3E12-43E3-B7BF-6F89D7BA02E9}"/>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A3909133-F501-41A5-9194-C284C7F1F212}"/>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8C790F32-02E0-4D71-B266-18D3ED09FD6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A27D44E4-15B7-4D29-8153-09A03045BA1B}"/>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3C2C02F7-755C-43D9-BD1D-0E8A3D634D4E}"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4AAE6D8D-AD7A-47FA-8C15-67C977152F3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Date Placeholder 3">
            <a:extLst>
              <a:ext uri="{FF2B5EF4-FFF2-40B4-BE49-F238E27FC236}">
                <a16:creationId xmlns:a16="http://schemas.microsoft.com/office/drawing/2014/main" id="{499AC250-99FD-4B41-8514-2C66CCBE8C22}"/>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AD744DDF-1A8F-4C55-B4F8-0DCC3C612D8D}"/>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F9F53541-969C-4511-ACD8-D647E0331992}"/>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E4E8322D-825B-44F6-8790-117D1D933441}" type="slidenum">
              <a:rPr lang="en-US" altLang="en-US"/>
              <a:pPr>
                <a:defRPr/>
              </a:pPr>
              <a:t>‹#›</a:t>
            </a:fld>
            <a:endParaRPr lang="en-US" altLang="en-US"/>
          </a:p>
        </p:txBody>
      </p:sp>
    </p:spTree>
    <p:extLst>
      <p:ext uri="{BB962C8B-B14F-4D97-AF65-F5344CB8AC3E}">
        <p14:creationId xmlns:p14="http://schemas.microsoft.com/office/powerpoint/2010/main" val="904259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E4C10ABE-C4D9-410E-A23F-BE70422AFC65}"/>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6CF2E57D-9E66-47A2-9244-2BB840BAF23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87F31606-572C-404C-BFC0-E3D3A9316FC5}"/>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51BA6A23-D534-4D3F-8CAF-ECE7B6B95543}"/>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461C8EEB-63C6-49AE-9D06-11822D4C390C}"/>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44417934-0C35-40FF-96E1-1715ACF694C5}"/>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FFFE9155-E90B-4EF3-8FC9-8BB99979E768}"/>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6EA1B11B-F136-4303-AD0B-2E922BE995DA}"/>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87E4E061-BB8C-439D-8293-BB1D3AB36B92}"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E2A522C7-5D9B-4300-A34D-FBEF6ED6DC09}"/>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4">
            <a:extLst>
              <a:ext uri="{FF2B5EF4-FFF2-40B4-BE49-F238E27FC236}">
                <a16:creationId xmlns:a16="http://schemas.microsoft.com/office/drawing/2014/main" id="{47FFB8FE-6DE0-47ED-85F0-4446E70FEBFC}"/>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E58E1AEF-370B-49F4-AC36-3B34C036641D}"/>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AF66CEB8-F8BF-4051-87A8-E2D5AA127570}"/>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5673C3A0-4400-409B-A8C5-CA2B35EA5F02}" type="slidenum">
              <a:rPr lang="en-US" altLang="en-US"/>
              <a:pPr>
                <a:defRPr/>
              </a:pPr>
              <a:t>‹#›</a:t>
            </a:fld>
            <a:endParaRPr lang="en-US" altLang="en-US"/>
          </a:p>
        </p:txBody>
      </p:sp>
    </p:spTree>
    <p:extLst>
      <p:ext uri="{BB962C8B-B14F-4D97-AF65-F5344CB8AC3E}">
        <p14:creationId xmlns:p14="http://schemas.microsoft.com/office/powerpoint/2010/main" val="8630332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pntTemplateArt13.png" descr="/Volumes/Worker Bees/Worker Bees New/*Current/POWERPOINTS/PpntTemplateArt13.png">
            <a:extLst>
              <a:ext uri="{FF2B5EF4-FFF2-40B4-BE49-F238E27FC236}">
                <a16:creationId xmlns:a16="http://schemas.microsoft.com/office/drawing/2014/main" id="{7015C56D-3997-4F4C-94F8-80C93A1A3A81}"/>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5843E360-CAA9-47A7-AB33-EEDA5ADE5456}"/>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9" name="PpntTemplateArt13.png" descr="/Volumes/Worker Bees/Worker Bees New/*Current/POWERPOINTS/PpntTemplateArt13.png">
            <a:extLst>
              <a:ext uri="{FF2B5EF4-FFF2-40B4-BE49-F238E27FC236}">
                <a16:creationId xmlns:a16="http://schemas.microsoft.com/office/drawing/2014/main" id="{8FBAEDBC-A3BC-4C21-82EC-3462FA1CA0EB}"/>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2EB0BDD3-AEF1-44A7-B3EE-2C154A39A79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11" name="Rectangle 10">
            <a:extLst>
              <a:ext uri="{FF2B5EF4-FFF2-40B4-BE49-F238E27FC236}">
                <a16:creationId xmlns:a16="http://schemas.microsoft.com/office/drawing/2014/main" id="{E98C9D59-B13D-42A3-B29F-6C09983D1385}"/>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2" name="Rectangle 11">
            <a:extLst>
              <a:ext uri="{FF2B5EF4-FFF2-40B4-BE49-F238E27FC236}">
                <a16:creationId xmlns:a16="http://schemas.microsoft.com/office/drawing/2014/main" id="{5DD49156-12EE-498D-85E1-5253B523B58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3" name="Rectangle 12">
            <a:extLst>
              <a:ext uri="{FF2B5EF4-FFF2-40B4-BE49-F238E27FC236}">
                <a16:creationId xmlns:a16="http://schemas.microsoft.com/office/drawing/2014/main" id="{2F26911E-D1C2-432C-AA6E-83A83B9D9FC2}"/>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4" name="Rectangle 13">
            <a:extLst>
              <a:ext uri="{FF2B5EF4-FFF2-40B4-BE49-F238E27FC236}">
                <a16:creationId xmlns:a16="http://schemas.microsoft.com/office/drawing/2014/main" id="{B0AD843D-1758-40FC-B4D3-73882504350B}"/>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A49AB682-A0B4-4CA5-8F94-3B000DA61AD2}"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5" name="Text Box 14">
            <a:extLst>
              <a:ext uri="{FF2B5EF4-FFF2-40B4-BE49-F238E27FC236}">
                <a16:creationId xmlns:a16="http://schemas.microsoft.com/office/drawing/2014/main" id="{B9F1386E-F6FA-42AA-A34B-CE8751438BA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6">
            <a:extLst>
              <a:ext uri="{FF2B5EF4-FFF2-40B4-BE49-F238E27FC236}">
                <a16:creationId xmlns:a16="http://schemas.microsoft.com/office/drawing/2014/main" id="{5A339177-8F0B-4A79-8343-DF6F39B9E85D}"/>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7" name="Footer Placeholder 7">
            <a:extLst>
              <a:ext uri="{FF2B5EF4-FFF2-40B4-BE49-F238E27FC236}">
                <a16:creationId xmlns:a16="http://schemas.microsoft.com/office/drawing/2014/main" id="{E5FB3FD2-3B52-4A2F-928F-B5537013E069}"/>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8" name="Slide Number Placeholder 8">
            <a:extLst>
              <a:ext uri="{FF2B5EF4-FFF2-40B4-BE49-F238E27FC236}">
                <a16:creationId xmlns:a16="http://schemas.microsoft.com/office/drawing/2014/main" id="{5468A543-6429-41AA-B41D-A3DCAA2DDB3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9CD4B52D-B88C-42C1-A58A-67EFF7A3C582}" type="slidenum">
              <a:rPr lang="en-US" altLang="en-US"/>
              <a:pPr>
                <a:defRPr/>
              </a:pPr>
              <a:t>‹#›</a:t>
            </a:fld>
            <a:endParaRPr lang="en-US" altLang="en-US"/>
          </a:p>
        </p:txBody>
      </p:sp>
    </p:spTree>
    <p:extLst>
      <p:ext uri="{BB962C8B-B14F-4D97-AF65-F5344CB8AC3E}">
        <p14:creationId xmlns:p14="http://schemas.microsoft.com/office/powerpoint/2010/main" val="22501906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pntTemplateArt13.png" descr="/Volumes/Worker Bees/Worker Bees New/*Current/POWERPOINTS/PpntTemplateArt13.png">
            <a:extLst>
              <a:ext uri="{FF2B5EF4-FFF2-40B4-BE49-F238E27FC236}">
                <a16:creationId xmlns:a16="http://schemas.microsoft.com/office/drawing/2014/main" id="{20D33AD7-48F3-441C-9652-B1F15E0F4D7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a:extLst>
              <a:ext uri="{FF2B5EF4-FFF2-40B4-BE49-F238E27FC236}">
                <a16:creationId xmlns:a16="http://schemas.microsoft.com/office/drawing/2014/main" id="{98C257F1-1CDD-4FD8-B415-9250AB8E9FE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5" name="PpntTemplateArt13.png" descr="/Volumes/Worker Bees/Worker Bees New/*Current/POWERPOINTS/PpntTemplateArt13.png">
            <a:extLst>
              <a:ext uri="{FF2B5EF4-FFF2-40B4-BE49-F238E27FC236}">
                <a16:creationId xmlns:a16="http://schemas.microsoft.com/office/drawing/2014/main" id="{D5694939-6EDF-491A-8B32-6161A14DB1A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803DA287-47CF-4A1F-8AF5-50D3EFBB05E9}"/>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7" name="Rectangle 8">
            <a:extLst>
              <a:ext uri="{FF2B5EF4-FFF2-40B4-BE49-F238E27FC236}">
                <a16:creationId xmlns:a16="http://schemas.microsoft.com/office/drawing/2014/main" id="{BC0CEDBC-41FE-4770-B356-C17768F89328}"/>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8" name="Rectangle 9">
            <a:extLst>
              <a:ext uri="{FF2B5EF4-FFF2-40B4-BE49-F238E27FC236}">
                <a16:creationId xmlns:a16="http://schemas.microsoft.com/office/drawing/2014/main" id="{5BCB274F-EB9B-4EDE-B8ED-D7D46225D789}"/>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9" name="Rectangle 10">
            <a:extLst>
              <a:ext uri="{FF2B5EF4-FFF2-40B4-BE49-F238E27FC236}">
                <a16:creationId xmlns:a16="http://schemas.microsoft.com/office/drawing/2014/main" id="{417EBF34-DE08-48B1-9F5D-4BF579E449A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1">
            <a:extLst>
              <a:ext uri="{FF2B5EF4-FFF2-40B4-BE49-F238E27FC236}">
                <a16:creationId xmlns:a16="http://schemas.microsoft.com/office/drawing/2014/main" id="{06DE29C0-7630-4601-9229-727179B8F0EB}"/>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14F6C5E5-E7EB-414A-B11B-A6E974D0874D}"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1" name="Text Box 14">
            <a:extLst>
              <a:ext uri="{FF2B5EF4-FFF2-40B4-BE49-F238E27FC236}">
                <a16:creationId xmlns:a16="http://schemas.microsoft.com/office/drawing/2014/main" id="{DBF2D68D-6B11-436D-A236-E7D84707E343}"/>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12" name="Date Placeholder 2">
            <a:extLst>
              <a:ext uri="{FF2B5EF4-FFF2-40B4-BE49-F238E27FC236}">
                <a16:creationId xmlns:a16="http://schemas.microsoft.com/office/drawing/2014/main" id="{A6BD60B6-396D-4C69-B15A-D4D55F36CB07}"/>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3" name="Footer Placeholder 3">
            <a:extLst>
              <a:ext uri="{FF2B5EF4-FFF2-40B4-BE49-F238E27FC236}">
                <a16:creationId xmlns:a16="http://schemas.microsoft.com/office/drawing/2014/main" id="{19407A1D-A288-4552-9AD7-530813254909}"/>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Slide Number Placeholder 4">
            <a:extLst>
              <a:ext uri="{FF2B5EF4-FFF2-40B4-BE49-F238E27FC236}">
                <a16:creationId xmlns:a16="http://schemas.microsoft.com/office/drawing/2014/main" id="{270B2F6D-3AC3-4B70-8227-4CBE6161406F}"/>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DAC2FA2C-461E-4F93-8C49-6E5EEE85F74A}" type="slidenum">
              <a:rPr lang="en-US" altLang="en-US"/>
              <a:pPr>
                <a:defRPr/>
              </a:pPr>
              <a:t>‹#›</a:t>
            </a:fld>
            <a:endParaRPr lang="en-US" altLang="en-US"/>
          </a:p>
        </p:txBody>
      </p:sp>
    </p:spTree>
    <p:extLst>
      <p:ext uri="{BB962C8B-B14F-4D97-AF65-F5344CB8AC3E}">
        <p14:creationId xmlns:p14="http://schemas.microsoft.com/office/powerpoint/2010/main" val="38110703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pntTemplateArt13.png" descr="/Volumes/Worker Bees/Worker Bees New/*Current/POWERPOINTS/PpntTemplateArt13.png">
            <a:extLst>
              <a:ext uri="{FF2B5EF4-FFF2-40B4-BE49-F238E27FC236}">
                <a16:creationId xmlns:a16="http://schemas.microsoft.com/office/drawing/2014/main" id="{942005F3-7C74-4006-9994-1E49C0F4393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0">
            <a:extLst>
              <a:ext uri="{FF2B5EF4-FFF2-40B4-BE49-F238E27FC236}">
                <a16:creationId xmlns:a16="http://schemas.microsoft.com/office/drawing/2014/main" id="{15D576B7-90ED-4CEE-8C63-F8BDAA32DC1A}"/>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4" name="PpntTemplateArt13.png" descr="/Volumes/Worker Bees/Worker Bees New/*Current/POWERPOINTS/PpntTemplateArt13.png">
            <a:extLst>
              <a:ext uri="{FF2B5EF4-FFF2-40B4-BE49-F238E27FC236}">
                <a16:creationId xmlns:a16="http://schemas.microsoft.com/office/drawing/2014/main" id="{8F70FDA2-B134-4F11-B56B-0C9EBED7C15E}"/>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C1940FA6-A6DB-4DEA-96A0-3EB181D466E4}"/>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6" name="Rectangle 8">
            <a:extLst>
              <a:ext uri="{FF2B5EF4-FFF2-40B4-BE49-F238E27FC236}">
                <a16:creationId xmlns:a16="http://schemas.microsoft.com/office/drawing/2014/main" id="{F04C39E3-2F95-4412-B571-5AD3F7662DE5}"/>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7" name="Rectangle 9">
            <a:extLst>
              <a:ext uri="{FF2B5EF4-FFF2-40B4-BE49-F238E27FC236}">
                <a16:creationId xmlns:a16="http://schemas.microsoft.com/office/drawing/2014/main" id="{3FCC74B4-BBF2-43A0-9C76-CD658F5C420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8" name="Rectangle 10">
            <a:extLst>
              <a:ext uri="{FF2B5EF4-FFF2-40B4-BE49-F238E27FC236}">
                <a16:creationId xmlns:a16="http://schemas.microsoft.com/office/drawing/2014/main" id="{BC7C25D9-D130-4F42-8D85-32DA548CAEB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9" name="Rectangle 11">
            <a:extLst>
              <a:ext uri="{FF2B5EF4-FFF2-40B4-BE49-F238E27FC236}">
                <a16:creationId xmlns:a16="http://schemas.microsoft.com/office/drawing/2014/main" id="{32C9765F-F689-45F5-A50B-BF3784B6796D}"/>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5DC84311-F151-4589-A371-99E5175679B0}"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0" name="Text Box 14">
            <a:extLst>
              <a:ext uri="{FF2B5EF4-FFF2-40B4-BE49-F238E27FC236}">
                <a16:creationId xmlns:a16="http://schemas.microsoft.com/office/drawing/2014/main" id="{6DF248BF-0089-4D96-B1E8-E1C6D0C00B7D}"/>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11" name="Date Placeholder 1">
            <a:extLst>
              <a:ext uri="{FF2B5EF4-FFF2-40B4-BE49-F238E27FC236}">
                <a16:creationId xmlns:a16="http://schemas.microsoft.com/office/drawing/2014/main" id="{60367D21-7E1A-44D5-A206-4CA067017078}"/>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2" name="Footer Placeholder 2">
            <a:extLst>
              <a:ext uri="{FF2B5EF4-FFF2-40B4-BE49-F238E27FC236}">
                <a16:creationId xmlns:a16="http://schemas.microsoft.com/office/drawing/2014/main" id="{18C22DA3-DB6C-41C6-8DD5-0B281826B080}"/>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3" name="Slide Number Placeholder 3">
            <a:extLst>
              <a:ext uri="{FF2B5EF4-FFF2-40B4-BE49-F238E27FC236}">
                <a16:creationId xmlns:a16="http://schemas.microsoft.com/office/drawing/2014/main" id="{0D41FC2E-F678-450A-8FE5-211E054BFC5D}"/>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094A5C83-6060-4589-BA8A-F06F7FDD6B95}" type="slidenum">
              <a:rPr lang="en-US" altLang="en-US"/>
              <a:pPr>
                <a:defRPr/>
              </a:pPr>
              <a:t>‹#›</a:t>
            </a:fld>
            <a:endParaRPr lang="en-US" altLang="en-US"/>
          </a:p>
        </p:txBody>
      </p:sp>
    </p:spTree>
    <p:extLst>
      <p:ext uri="{BB962C8B-B14F-4D97-AF65-F5344CB8AC3E}">
        <p14:creationId xmlns:p14="http://schemas.microsoft.com/office/powerpoint/2010/main" val="25053355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D2A391C4-1C9F-4C2B-982C-611B7CFB098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78282950-F0D7-4EC8-9DF2-F864EA074AF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11B51123-2388-47D4-BC1C-1D28CCB97D9D}"/>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38A6996-E2F6-47D5-9A60-9A8FCC71FF7C}"/>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5EB4EEF3-C370-4C50-BBA7-10C613BCF442}"/>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1A00DB43-D4CC-4280-A78A-6E93382DA14E}"/>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1C60F1CD-660B-433F-A706-E27E622794C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DA2BE96D-87E2-411E-B2A4-0CEC8FBC28AA}"/>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1BAFA501-4B8A-4048-9A0D-65F0C5EEEE0F}"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18124CA4-FD21-4D93-B46E-46D781716926}"/>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F6F607CE-8576-4D63-9ACE-D967DBB25FBF}"/>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13387908-E6FA-43A9-9A6C-652C546DE8FB}"/>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02BFFF2B-B981-47B9-8850-490FC5512C43}"/>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B28B57DE-3364-49C8-963A-A71033E5F2F2}" type="slidenum">
              <a:rPr lang="en-US" altLang="en-US"/>
              <a:pPr>
                <a:defRPr/>
              </a:pPr>
              <a:t>‹#›</a:t>
            </a:fld>
            <a:endParaRPr lang="en-US" altLang="en-US"/>
          </a:p>
        </p:txBody>
      </p:sp>
    </p:spTree>
    <p:extLst>
      <p:ext uri="{BB962C8B-B14F-4D97-AF65-F5344CB8AC3E}">
        <p14:creationId xmlns:p14="http://schemas.microsoft.com/office/powerpoint/2010/main" val="41165172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900A6925-4DA4-4118-9CA1-3358B174EAA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22EBD5B6-B515-44DA-8CBB-20A34BF73E7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113187F7-2A23-4DB8-B003-C1F45BE993F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5AB2E1F-F4A4-4976-B77C-30BFA9839061}"/>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B5C90F2D-A0B3-4965-849B-B64ABB39D8CD}"/>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FE38D7E8-8CFE-44FD-8547-48290B0B8242}"/>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B4E4E1B5-0C81-4EA9-8FA5-C4E825D3F3DA}"/>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B505E331-91BA-434C-A78A-A57F5ED7F8D1}"/>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975BB3DB-1937-4DB7-8D05-0FB2F863DD61}"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F4E1A3D3-64F4-484F-9608-56622D9CFEC2}"/>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4">
            <a:extLst>
              <a:ext uri="{FF2B5EF4-FFF2-40B4-BE49-F238E27FC236}">
                <a16:creationId xmlns:a16="http://schemas.microsoft.com/office/drawing/2014/main" id="{C1AE7E32-AAB7-4055-BB33-0BF34ADD87F6}"/>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F5CF9318-A91E-4877-BD11-B5D5BB0483C1}"/>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24AD4289-8E2E-4326-AC1A-1A609C29F16D}"/>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277F5A56-B1FD-441B-89A3-43D56AF8F22F}" type="slidenum">
              <a:rPr lang="en-US" altLang="en-US"/>
              <a:pPr>
                <a:defRPr/>
              </a:pPr>
              <a:t>‹#›</a:t>
            </a:fld>
            <a:endParaRPr lang="en-US" altLang="en-US"/>
          </a:p>
        </p:txBody>
      </p:sp>
    </p:spTree>
    <p:extLst>
      <p:ext uri="{BB962C8B-B14F-4D97-AF65-F5344CB8AC3E}">
        <p14:creationId xmlns:p14="http://schemas.microsoft.com/office/powerpoint/2010/main" val="18538828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9BB3F6BD-F416-4862-AE43-9BC2B714BCF2}"/>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13DE9DA5-FEEE-4D86-A60E-0A18760BA78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983ACE79-C5B2-4144-9A6E-0C3DEBCEA9AF}"/>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29FB1F53-A534-455D-853D-454DA381CC11}"/>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3A8DA486-0A20-4084-B8D4-6A5DEC671558}"/>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B10683BF-9BD7-4BA1-8501-BD3216CFD9DF}"/>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76F0BB61-1703-49B4-8ABF-5491CA42FFFF}"/>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5324E267-EF58-42C5-971C-E88D7524885B}"/>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C1653E05-D01E-448C-BD0E-92A7F9F73762}"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651F6F02-BBDC-419B-A1AA-A99CAD18BEBB}"/>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469B8E2B-C2C1-41C7-8B45-66954F0F47FF}"/>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BAF974D4-6A0E-4866-B7ED-3737B299FFE4}"/>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84DA3F82-BE00-4F64-BCC7-6B76D70F6486}"/>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D135A55E-4674-4F28-8EFA-9B3908C42521}" type="slidenum">
              <a:rPr lang="en-US" altLang="en-US"/>
              <a:pPr>
                <a:defRPr/>
              </a:pPr>
              <a:t>‹#›</a:t>
            </a:fld>
            <a:endParaRPr lang="en-US" altLang="en-US"/>
          </a:p>
        </p:txBody>
      </p:sp>
    </p:spTree>
    <p:extLst>
      <p:ext uri="{BB962C8B-B14F-4D97-AF65-F5344CB8AC3E}">
        <p14:creationId xmlns:p14="http://schemas.microsoft.com/office/powerpoint/2010/main" val="2699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B7928FD-4928-4AD0-A39A-E85C3FF6BC9C}"/>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B989A34C-C2A0-4E31-94FF-682A1C62266F}"/>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545DD3C8-7F10-4B9C-84D2-833A6CF7065E}"/>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4D5942C9-F2D9-457A-93D0-A0FCC50E3062}" type="slidenum">
              <a:rPr lang="en-US" altLang="en-US"/>
              <a:pPr>
                <a:defRPr/>
              </a:pPr>
              <a:t>‹#›</a:t>
            </a:fld>
            <a:endParaRPr lang="en-US" altLang="en-US"/>
          </a:p>
        </p:txBody>
      </p:sp>
    </p:spTree>
    <p:extLst>
      <p:ext uri="{BB962C8B-B14F-4D97-AF65-F5344CB8AC3E}">
        <p14:creationId xmlns:p14="http://schemas.microsoft.com/office/powerpoint/2010/main" val="23595032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8ADA2235-58C7-4A7F-B25D-D3727F23EC2C}"/>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98AFB940-8E0A-4679-B748-1249F606633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D465A218-33B1-427D-BAE2-CCCA81674518}"/>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CE90F543-FBCC-4A16-B196-C3B61834DF98}"/>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C9957900-3D84-4827-B1F8-F646332885C6}"/>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19D22130-6ADA-4F8F-8783-11FC339B8630}"/>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4889A7F3-6598-400E-86C9-49170CDBD18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E44D5CA2-C399-40C5-9321-C6F02758F322}"/>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B0D8313E-0FF5-45BE-A4F4-796737427C88}"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60C2A849-F41C-45DB-96AB-F5AB7120CF48}"/>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B44C31B-CF0C-41CB-9E12-35AD8C6C185D}"/>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B0450E70-62CD-4CA2-A860-F962FE56FBDB}"/>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D92CFA5F-65E3-46D1-9960-30E9226F84F9}"/>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D3774857-6887-4123-B2AF-45E32D0CFB06}" type="slidenum">
              <a:rPr lang="en-US" altLang="en-US"/>
              <a:pPr>
                <a:defRPr/>
              </a:pPr>
              <a:t>‹#›</a:t>
            </a:fld>
            <a:endParaRPr lang="en-US" altLang="en-US"/>
          </a:p>
        </p:txBody>
      </p:sp>
    </p:spTree>
    <p:extLst>
      <p:ext uri="{BB962C8B-B14F-4D97-AF65-F5344CB8AC3E}">
        <p14:creationId xmlns:p14="http://schemas.microsoft.com/office/powerpoint/2010/main" val="40622044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5492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580F8EB-0547-4A94-B77D-EA85B2C0B6CA}"/>
              </a:ext>
            </a:extLst>
          </p:cNvPr>
          <p:cNvSpPr>
            <a:spLocks noGrp="1"/>
          </p:cNvSpPr>
          <p:nvPr>
            <p:ph type="dt" sz="half" idx="10"/>
          </p:nvPr>
        </p:nvSpPr>
        <p:spPr/>
        <p:txBody>
          <a:bodyPr/>
          <a:lstStyle>
            <a:lvl1pPr>
              <a:defRPr/>
            </a:lvl1pPr>
          </a:lstStyle>
          <a:p>
            <a:pPr>
              <a:defRPr/>
            </a:pPr>
            <a:fld id="{2B13EDFD-6BD3-4509-A965-59DAF9B2AB94}"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24BE102E-4C0D-43E3-9EA0-029005B39A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70A254-A484-4A8F-8BDF-8333F81EAC18}"/>
              </a:ext>
            </a:extLst>
          </p:cNvPr>
          <p:cNvSpPr>
            <a:spLocks noGrp="1"/>
          </p:cNvSpPr>
          <p:nvPr>
            <p:ph type="sldNum" sz="quarter" idx="12"/>
          </p:nvPr>
        </p:nvSpPr>
        <p:spPr/>
        <p:txBody>
          <a:bodyPr/>
          <a:lstStyle>
            <a:lvl1pPr>
              <a:defRPr/>
            </a:lvl1pPr>
          </a:lstStyle>
          <a:p>
            <a:pPr>
              <a:defRPr/>
            </a:pPr>
            <a:fld id="{7C082F95-2AAB-4CA4-8A63-1E9A2F944C58}" type="slidenum">
              <a:rPr lang="en-US" altLang="en-US"/>
              <a:pPr>
                <a:defRPr/>
              </a:pPr>
              <a:t>‹#›</a:t>
            </a:fld>
            <a:endParaRPr lang="en-US" altLang="en-US"/>
          </a:p>
        </p:txBody>
      </p:sp>
    </p:spTree>
    <p:extLst>
      <p:ext uri="{BB962C8B-B14F-4D97-AF65-F5344CB8AC3E}">
        <p14:creationId xmlns:p14="http://schemas.microsoft.com/office/powerpoint/2010/main" val="24592721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F485E-1129-44E2-8998-820EECF771E1}"/>
              </a:ext>
            </a:extLst>
          </p:cNvPr>
          <p:cNvSpPr>
            <a:spLocks noGrp="1"/>
          </p:cNvSpPr>
          <p:nvPr>
            <p:ph type="dt" sz="half" idx="10"/>
          </p:nvPr>
        </p:nvSpPr>
        <p:spPr/>
        <p:txBody>
          <a:bodyPr/>
          <a:lstStyle>
            <a:lvl1pPr>
              <a:defRPr/>
            </a:lvl1pPr>
          </a:lstStyle>
          <a:p>
            <a:pPr>
              <a:defRPr/>
            </a:pPr>
            <a:fld id="{9C80E2AE-5ABC-40FD-AE8E-1F5A2EC22081}"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CA70B035-2EC2-4D98-A5A9-B4E8A8073D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59898E-E039-4925-9693-A13B841AA773}"/>
              </a:ext>
            </a:extLst>
          </p:cNvPr>
          <p:cNvSpPr>
            <a:spLocks noGrp="1"/>
          </p:cNvSpPr>
          <p:nvPr>
            <p:ph type="sldNum" sz="quarter" idx="12"/>
          </p:nvPr>
        </p:nvSpPr>
        <p:spPr/>
        <p:txBody>
          <a:bodyPr/>
          <a:lstStyle>
            <a:lvl1pPr>
              <a:defRPr/>
            </a:lvl1pPr>
          </a:lstStyle>
          <a:p>
            <a:pPr>
              <a:defRPr/>
            </a:pPr>
            <a:fld id="{1F3FC847-D353-4E81-9B58-E4BA9F2B407D}" type="slidenum">
              <a:rPr lang="en-US" altLang="en-US"/>
              <a:pPr>
                <a:defRPr/>
              </a:pPr>
              <a:t>‹#›</a:t>
            </a:fld>
            <a:endParaRPr lang="en-US" altLang="en-US"/>
          </a:p>
        </p:txBody>
      </p:sp>
    </p:spTree>
    <p:extLst>
      <p:ext uri="{BB962C8B-B14F-4D97-AF65-F5344CB8AC3E}">
        <p14:creationId xmlns:p14="http://schemas.microsoft.com/office/powerpoint/2010/main" val="24473039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9D283-51DC-483D-809E-458656432653}"/>
              </a:ext>
            </a:extLst>
          </p:cNvPr>
          <p:cNvSpPr>
            <a:spLocks noGrp="1"/>
          </p:cNvSpPr>
          <p:nvPr>
            <p:ph type="dt" sz="half" idx="10"/>
          </p:nvPr>
        </p:nvSpPr>
        <p:spPr/>
        <p:txBody>
          <a:bodyPr/>
          <a:lstStyle>
            <a:lvl1pPr>
              <a:defRPr/>
            </a:lvl1pPr>
          </a:lstStyle>
          <a:p>
            <a:pPr>
              <a:defRPr/>
            </a:pPr>
            <a:fld id="{8D034EA0-5430-4BFB-9D75-21156C4565E1}"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7F6153F3-5E23-4E38-8C7A-3B8272FFE0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351857-3DA5-44AA-89DC-91B903BDD57A}"/>
              </a:ext>
            </a:extLst>
          </p:cNvPr>
          <p:cNvSpPr>
            <a:spLocks noGrp="1"/>
          </p:cNvSpPr>
          <p:nvPr>
            <p:ph type="sldNum" sz="quarter" idx="12"/>
          </p:nvPr>
        </p:nvSpPr>
        <p:spPr/>
        <p:txBody>
          <a:bodyPr/>
          <a:lstStyle>
            <a:lvl1pPr>
              <a:defRPr/>
            </a:lvl1pPr>
          </a:lstStyle>
          <a:p>
            <a:pPr>
              <a:defRPr/>
            </a:pPr>
            <a:fld id="{41BCC9EA-541F-4A92-9405-40BF57FD881A}" type="slidenum">
              <a:rPr lang="en-US" altLang="en-US"/>
              <a:pPr>
                <a:defRPr/>
              </a:pPr>
              <a:t>‹#›</a:t>
            </a:fld>
            <a:endParaRPr lang="en-US" altLang="en-US"/>
          </a:p>
        </p:txBody>
      </p:sp>
    </p:spTree>
    <p:extLst>
      <p:ext uri="{BB962C8B-B14F-4D97-AF65-F5344CB8AC3E}">
        <p14:creationId xmlns:p14="http://schemas.microsoft.com/office/powerpoint/2010/main" val="12434771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2D13C28-8BD5-4AA9-AD26-64CD49D736DE}"/>
              </a:ext>
            </a:extLst>
          </p:cNvPr>
          <p:cNvSpPr>
            <a:spLocks noGrp="1"/>
          </p:cNvSpPr>
          <p:nvPr>
            <p:ph type="dt" sz="half" idx="10"/>
          </p:nvPr>
        </p:nvSpPr>
        <p:spPr/>
        <p:txBody>
          <a:bodyPr/>
          <a:lstStyle>
            <a:lvl1pPr>
              <a:defRPr/>
            </a:lvl1pPr>
          </a:lstStyle>
          <a:p>
            <a:pPr>
              <a:defRPr/>
            </a:pPr>
            <a:fld id="{0805E1B8-3B65-48DE-9D22-1C8F82619C51}"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9591F2CA-30A4-4E22-9B0D-433BD16E9E5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DA3C97-515A-4E5E-A1B7-7EBD3EB0A983}"/>
              </a:ext>
            </a:extLst>
          </p:cNvPr>
          <p:cNvSpPr>
            <a:spLocks noGrp="1"/>
          </p:cNvSpPr>
          <p:nvPr>
            <p:ph type="sldNum" sz="quarter" idx="12"/>
          </p:nvPr>
        </p:nvSpPr>
        <p:spPr/>
        <p:txBody>
          <a:bodyPr/>
          <a:lstStyle>
            <a:lvl1pPr>
              <a:defRPr/>
            </a:lvl1pPr>
          </a:lstStyle>
          <a:p>
            <a:pPr>
              <a:defRPr/>
            </a:pPr>
            <a:fld id="{0E3AD2CE-A3EA-4E57-B958-FB00EACB8987}" type="slidenum">
              <a:rPr lang="en-US" altLang="en-US"/>
              <a:pPr>
                <a:defRPr/>
              </a:pPr>
              <a:t>‹#›</a:t>
            </a:fld>
            <a:endParaRPr lang="en-US" altLang="en-US"/>
          </a:p>
        </p:txBody>
      </p:sp>
    </p:spTree>
    <p:extLst>
      <p:ext uri="{BB962C8B-B14F-4D97-AF65-F5344CB8AC3E}">
        <p14:creationId xmlns:p14="http://schemas.microsoft.com/office/powerpoint/2010/main" val="28516272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35D9D10-4406-4464-82AF-8FE7953A2A00}"/>
              </a:ext>
            </a:extLst>
          </p:cNvPr>
          <p:cNvSpPr>
            <a:spLocks noGrp="1"/>
          </p:cNvSpPr>
          <p:nvPr>
            <p:ph type="dt" sz="half" idx="10"/>
          </p:nvPr>
        </p:nvSpPr>
        <p:spPr/>
        <p:txBody>
          <a:bodyPr/>
          <a:lstStyle>
            <a:lvl1pPr>
              <a:defRPr/>
            </a:lvl1pPr>
          </a:lstStyle>
          <a:p>
            <a:pPr>
              <a:defRPr/>
            </a:pPr>
            <a:fld id="{7A16F4A4-362E-4E05-AA6E-5DEF1B8BF1A1}" type="datetimeFigureOut">
              <a:rPr lang="en-US" altLang="en-US"/>
              <a:pPr>
                <a:defRPr/>
              </a:pPr>
              <a:t>5/5/2022</a:t>
            </a:fld>
            <a:endParaRPr lang="en-US" altLang="en-US"/>
          </a:p>
        </p:txBody>
      </p:sp>
      <p:sp>
        <p:nvSpPr>
          <p:cNvPr id="8" name="Footer Placeholder 4">
            <a:extLst>
              <a:ext uri="{FF2B5EF4-FFF2-40B4-BE49-F238E27FC236}">
                <a16:creationId xmlns:a16="http://schemas.microsoft.com/office/drawing/2014/main" id="{829534F8-302C-4761-B3FD-12BE9B1853E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4DCA6FB-B66B-40F1-AC33-964724EBBD0B}"/>
              </a:ext>
            </a:extLst>
          </p:cNvPr>
          <p:cNvSpPr>
            <a:spLocks noGrp="1"/>
          </p:cNvSpPr>
          <p:nvPr>
            <p:ph type="sldNum" sz="quarter" idx="12"/>
          </p:nvPr>
        </p:nvSpPr>
        <p:spPr/>
        <p:txBody>
          <a:bodyPr/>
          <a:lstStyle>
            <a:lvl1pPr>
              <a:defRPr/>
            </a:lvl1pPr>
          </a:lstStyle>
          <a:p>
            <a:pPr>
              <a:defRPr/>
            </a:pPr>
            <a:fld id="{26096EF3-03E6-45F8-BC34-A58162F7A672}" type="slidenum">
              <a:rPr lang="en-US" altLang="en-US"/>
              <a:pPr>
                <a:defRPr/>
              </a:pPr>
              <a:t>‹#›</a:t>
            </a:fld>
            <a:endParaRPr lang="en-US" altLang="en-US"/>
          </a:p>
        </p:txBody>
      </p:sp>
    </p:spTree>
    <p:extLst>
      <p:ext uri="{BB962C8B-B14F-4D97-AF65-F5344CB8AC3E}">
        <p14:creationId xmlns:p14="http://schemas.microsoft.com/office/powerpoint/2010/main" val="9143031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9D3D6CA-4B48-4AFB-89E1-2B1697987E75}"/>
              </a:ext>
            </a:extLst>
          </p:cNvPr>
          <p:cNvSpPr>
            <a:spLocks noGrp="1"/>
          </p:cNvSpPr>
          <p:nvPr>
            <p:ph type="dt" sz="half" idx="10"/>
          </p:nvPr>
        </p:nvSpPr>
        <p:spPr/>
        <p:txBody>
          <a:bodyPr/>
          <a:lstStyle>
            <a:lvl1pPr>
              <a:defRPr/>
            </a:lvl1pPr>
          </a:lstStyle>
          <a:p>
            <a:pPr>
              <a:defRPr/>
            </a:pPr>
            <a:fld id="{1477D23E-F62C-4CFF-A219-5511845023DC}" type="datetimeFigureOut">
              <a:rPr lang="en-US" altLang="en-US"/>
              <a:pPr>
                <a:defRPr/>
              </a:pPr>
              <a:t>5/5/2022</a:t>
            </a:fld>
            <a:endParaRPr lang="en-US" altLang="en-US"/>
          </a:p>
        </p:txBody>
      </p:sp>
      <p:sp>
        <p:nvSpPr>
          <p:cNvPr id="4" name="Footer Placeholder 4">
            <a:extLst>
              <a:ext uri="{FF2B5EF4-FFF2-40B4-BE49-F238E27FC236}">
                <a16:creationId xmlns:a16="http://schemas.microsoft.com/office/drawing/2014/main" id="{26F2BAE9-BB61-4862-AD16-5A9D0011CF2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C3A9F29-358B-4175-98FC-1F9252C4EF50}"/>
              </a:ext>
            </a:extLst>
          </p:cNvPr>
          <p:cNvSpPr>
            <a:spLocks noGrp="1"/>
          </p:cNvSpPr>
          <p:nvPr>
            <p:ph type="sldNum" sz="quarter" idx="12"/>
          </p:nvPr>
        </p:nvSpPr>
        <p:spPr/>
        <p:txBody>
          <a:bodyPr/>
          <a:lstStyle>
            <a:lvl1pPr>
              <a:defRPr/>
            </a:lvl1pPr>
          </a:lstStyle>
          <a:p>
            <a:pPr>
              <a:defRPr/>
            </a:pPr>
            <a:fld id="{AA8A2E6F-113F-481A-A4CB-C823D34B2509}" type="slidenum">
              <a:rPr lang="en-US" altLang="en-US"/>
              <a:pPr>
                <a:defRPr/>
              </a:pPr>
              <a:t>‹#›</a:t>
            </a:fld>
            <a:endParaRPr lang="en-US" altLang="en-US"/>
          </a:p>
        </p:txBody>
      </p:sp>
    </p:spTree>
    <p:extLst>
      <p:ext uri="{BB962C8B-B14F-4D97-AF65-F5344CB8AC3E}">
        <p14:creationId xmlns:p14="http://schemas.microsoft.com/office/powerpoint/2010/main" val="596189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484AC60-FB86-4803-B468-BFF88A414A93}"/>
              </a:ext>
            </a:extLst>
          </p:cNvPr>
          <p:cNvSpPr>
            <a:spLocks noGrp="1"/>
          </p:cNvSpPr>
          <p:nvPr>
            <p:ph type="dt" sz="half" idx="10"/>
          </p:nvPr>
        </p:nvSpPr>
        <p:spPr/>
        <p:txBody>
          <a:bodyPr/>
          <a:lstStyle>
            <a:lvl1pPr>
              <a:defRPr/>
            </a:lvl1pPr>
          </a:lstStyle>
          <a:p>
            <a:pPr>
              <a:defRPr/>
            </a:pPr>
            <a:fld id="{5CB9B133-CD71-48C6-9B3D-0AC8FD36B4D1}" type="datetimeFigureOut">
              <a:rPr lang="en-US" altLang="en-US"/>
              <a:pPr>
                <a:defRPr/>
              </a:pPr>
              <a:t>5/5/2022</a:t>
            </a:fld>
            <a:endParaRPr lang="en-US" altLang="en-US"/>
          </a:p>
        </p:txBody>
      </p:sp>
      <p:sp>
        <p:nvSpPr>
          <p:cNvPr id="3" name="Footer Placeholder 4">
            <a:extLst>
              <a:ext uri="{FF2B5EF4-FFF2-40B4-BE49-F238E27FC236}">
                <a16:creationId xmlns:a16="http://schemas.microsoft.com/office/drawing/2014/main" id="{24B1E26D-D920-4F05-BF53-39276748FB0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D29773A-F808-4FD9-B669-2AF240D9CF39}"/>
              </a:ext>
            </a:extLst>
          </p:cNvPr>
          <p:cNvSpPr>
            <a:spLocks noGrp="1"/>
          </p:cNvSpPr>
          <p:nvPr>
            <p:ph type="sldNum" sz="quarter" idx="12"/>
          </p:nvPr>
        </p:nvSpPr>
        <p:spPr/>
        <p:txBody>
          <a:bodyPr/>
          <a:lstStyle>
            <a:lvl1pPr>
              <a:defRPr/>
            </a:lvl1pPr>
          </a:lstStyle>
          <a:p>
            <a:pPr>
              <a:defRPr/>
            </a:pPr>
            <a:fld id="{A5803E47-693A-4C41-B825-7574AD1F6BEA}" type="slidenum">
              <a:rPr lang="en-US" altLang="en-US"/>
              <a:pPr>
                <a:defRPr/>
              </a:pPr>
              <a:t>‹#›</a:t>
            </a:fld>
            <a:endParaRPr lang="en-US" altLang="en-US"/>
          </a:p>
        </p:txBody>
      </p:sp>
    </p:spTree>
    <p:extLst>
      <p:ext uri="{BB962C8B-B14F-4D97-AF65-F5344CB8AC3E}">
        <p14:creationId xmlns:p14="http://schemas.microsoft.com/office/powerpoint/2010/main" val="10636001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72A8AB0-B221-4B9D-9562-076EBEFAED23}"/>
              </a:ext>
            </a:extLst>
          </p:cNvPr>
          <p:cNvSpPr>
            <a:spLocks noGrp="1"/>
          </p:cNvSpPr>
          <p:nvPr>
            <p:ph type="dt" sz="half" idx="10"/>
          </p:nvPr>
        </p:nvSpPr>
        <p:spPr/>
        <p:txBody>
          <a:bodyPr/>
          <a:lstStyle>
            <a:lvl1pPr>
              <a:defRPr/>
            </a:lvl1pPr>
          </a:lstStyle>
          <a:p>
            <a:pPr>
              <a:defRPr/>
            </a:pPr>
            <a:fld id="{784976D7-3E75-4179-92AA-E3DD32E30EAB}"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3E34E3EC-648A-4A32-957B-A43E015D6B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35FD5B7-6B64-49AF-96D7-0798BC1F6FEE}"/>
              </a:ext>
            </a:extLst>
          </p:cNvPr>
          <p:cNvSpPr>
            <a:spLocks noGrp="1"/>
          </p:cNvSpPr>
          <p:nvPr>
            <p:ph type="sldNum" sz="quarter" idx="12"/>
          </p:nvPr>
        </p:nvSpPr>
        <p:spPr/>
        <p:txBody>
          <a:bodyPr/>
          <a:lstStyle>
            <a:lvl1pPr>
              <a:defRPr/>
            </a:lvl1pPr>
          </a:lstStyle>
          <a:p>
            <a:pPr>
              <a:defRPr/>
            </a:pPr>
            <a:fld id="{45FAFA20-0A80-49AC-9ED0-BCBC6683E703}" type="slidenum">
              <a:rPr lang="en-US" altLang="en-US"/>
              <a:pPr>
                <a:defRPr/>
              </a:pPr>
              <a:t>‹#›</a:t>
            </a:fld>
            <a:endParaRPr lang="en-US" altLang="en-US"/>
          </a:p>
        </p:txBody>
      </p:sp>
    </p:spTree>
    <p:extLst>
      <p:ext uri="{BB962C8B-B14F-4D97-AF65-F5344CB8AC3E}">
        <p14:creationId xmlns:p14="http://schemas.microsoft.com/office/powerpoint/2010/main" val="411706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D4E073B-8478-4CE8-A0D7-6A0EA98B6DEE}"/>
              </a:ext>
            </a:extLst>
          </p:cNvPr>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6" name="Footer Placeholder 5">
            <a:extLst>
              <a:ext uri="{FF2B5EF4-FFF2-40B4-BE49-F238E27FC236}">
                <a16:creationId xmlns:a16="http://schemas.microsoft.com/office/drawing/2014/main" id="{C05AFBC6-AC09-48D4-A822-D7A7586AE0AB}"/>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B01BB720-42B5-409C-8E47-3EDAED669346}"/>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panose="02020603050405020304" pitchFamily="18" charset="0"/>
                <a:ea typeface="ヒラギノ角ゴ Pro W3" pitchFamily="-127" charset="-128"/>
                <a:cs typeface="+mn-cs"/>
              </a:defRPr>
            </a:lvl1pPr>
          </a:lstStyle>
          <a:p>
            <a:pPr>
              <a:defRPr/>
            </a:pPr>
            <a:fld id="{FF3837FC-7A19-499E-ABB8-8D03012585A1}" type="slidenum">
              <a:rPr lang="en-US" altLang="en-US"/>
              <a:pPr>
                <a:defRPr/>
              </a:pPr>
              <a:t>‹#›</a:t>
            </a:fld>
            <a:endParaRPr lang="en-US" altLang="en-US"/>
          </a:p>
        </p:txBody>
      </p:sp>
    </p:spTree>
    <p:extLst>
      <p:ext uri="{BB962C8B-B14F-4D97-AF65-F5344CB8AC3E}">
        <p14:creationId xmlns:p14="http://schemas.microsoft.com/office/powerpoint/2010/main" val="41509992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021ECB-A30F-487F-B379-75263F287961}"/>
              </a:ext>
            </a:extLst>
          </p:cNvPr>
          <p:cNvSpPr>
            <a:spLocks noGrp="1"/>
          </p:cNvSpPr>
          <p:nvPr>
            <p:ph type="dt" sz="half" idx="10"/>
          </p:nvPr>
        </p:nvSpPr>
        <p:spPr/>
        <p:txBody>
          <a:bodyPr/>
          <a:lstStyle>
            <a:lvl1pPr>
              <a:defRPr/>
            </a:lvl1pPr>
          </a:lstStyle>
          <a:p>
            <a:pPr>
              <a:defRPr/>
            </a:pPr>
            <a:fld id="{7EC87E63-BA3D-4FCA-A2F5-038C5FB756C1}" type="datetimeFigureOut">
              <a:rPr lang="en-US" altLang="en-US"/>
              <a:pPr>
                <a:defRPr/>
              </a:pPr>
              <a:t>5/5/2022</a:t>
            </a:fld>
            <a:endParaRPr lang="en-US" altLang="en-US"/>
          </a:p>
        </p:txBody>
      </p:sp>
      <p:sp>
        <p:nvSpPr>
          <p:cNvPr id="6" name="Footer Placeholder 4">
            <a:extLst>
              <a:ext uri="{FF2B5EF4-FFF2-40B4-BE49-F238E27FC236}">
                <a16:creationId xmlns:a16="http://schemas.microsoft.com/office/drawing/2014/main" id="{FA5A0485-60A7-40D0-A5A9-55851A2F4AF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14D8147-5276-40AA-B39E-445E91525EF3}"/>
              </a:ext>
            </a:extLst>
          </p:cNvPr>
          <p:cNvSpPr>
            <a:spLocks noGrp="1"/>
          </p:cNvSpPr>
          <p:nvPr>
            <p:ph type="sldNum" sz="quarter" idx="12"/>
          </p:nvPr>
        </p:nvSpPr>
        <p:spPr/>
        <p:txBody>
          <a:bodyPr/>
          <a:lstStyle>
            <a:lvl1pPr>
              <a:defRPr/>
            </a:lvl1pPr>
          </a:lstStyle>
          <a:p>
            <a:pPr>
              <a:defRPr/>
            </a:pPr>
            <a:fld id="{CB382623-9295-408C-B37A-1AC419B3C22C}" type="slidenum">
              <a:rPr lang="en-US" altLang="en-US"/>
              <a:pPr>
                <a:defRPr/>
              </a:pPr>
              <a:t>‹#›</a:t>
            </a:fld>
            <a:endParaRPr lang="en-US" altLang="en-US"/>
          </a:p>
        </p:txBody>
      </p:sp>
    </p:spTree>
    <p:extLst>
      <p:ext uri="{BB962C8B-B14F-4D97-AF65-F5344CB8AC3E}">
        <p14:creationId xmlns:p14="http://schemas.microsoft.com/office/powerpoint/2010/main" val="21294182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4E843-B99A-4945-AB6D-18B33BF4ED83}"/>
              </a:ext>
            </a:extLst>
          </p:cNvPr>
          <p:cNvSpPr>
            <a:spLocks noGrp="1"/>
          </p:cNvSpPr>
          <p:nvPr>
            <p:ph type="dt" sz="half" idx="10"/>
          </p:nvPr>
        </p:nvSpPr>
        <p:spPr/>
        <p:txBody>
          <a:bodyPr/>
          <a:lstStyle>
            <a:lvl1pPr>
              <a:defRPr/>
            </a:lvl1pPr>
          </a:lstStyle>
          <a:p>
            <a:pPr>
              <a:defRPr/>
            </a:pPr>
            <a:fld id="{5CEFEA69-FCAE-4804-929D-3E628DA275DA}"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60B4BF59-594A-4BA3-91D2-4B52D34B01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171781-22CD-4FA1-AC0A-1826DA8D8656}"/>
              </a:ext>
            </a:extLst>
          </p:cNvPr>
          <p:cNvSpPr>
            <a:spLocks noGrp="1"/>
          </p:cNvSpPr>
          <p:nvPr>
            <p:ph type="sldNum" sz="quarter" idx="12"/>
          </p:nvPr>
        </p:nvSpPr>
        <p:spPr/>
        <p:txBody>
          <a:bodyPr/>
          <a:lstStyle>
            <a:lvl1pPr>
              <a:defRPr/>
            </a:lvl1pPr>
          </a:lstStyle>
          <a:p>
            <a:pPr>
              <a:defRPr/>
            </a:pPr>
            <a:fld id="{101D49F4-004D-44BE-9223-C103A1AE8C5C}" type="slidenum">
              <a:rPr lang="en-US" altLang="en-US"/>
              <a:pPr>
                <a:defRPr/>
              </a:pPr>
              <a:t>‹#›</a:t>
            </a:fld>
            <a:endParaRPr lang="en-US" altLang="en-US"/>
          </a:p>
        </p:txBody>
      </p:sp>
    </p:spTree>
    <p:extLst>
      <p:ext uri="{BB962C8B-B14F-4D97-AF65-F5344CB8AC3E}">
        <p14:creationId xmlns:p14="http://schemas.microsoft.com/office/powerpoint/2010/main" val="26443623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A9EE-B46C-4476-B376-2D23588EAC68}"/>
              </a:ext>
            </a:extLst>
          </p:cNvPr>
          <p:cNvSpPr>
            <a:spLocks noGrp="1"/>
          </p:cNvSpPr>
          <p:nvPr>
            <p:ph type="dt" sz="half" idx="10"/>
          </p:nvPr>
        </p:nvSpPr>
        <p:spPr/>
        <p:txBody>
          <a:bodyPr/>
          <a:lstStyle>
            <a:lvl1pPr>
              <a:defRPr/>
            </a:lvl1pPr>
          </a:lstStyle>
          <a:p>
            <a:pPr>
              <a:defRPr/>
            </a:pPr>
            <a:fld id="{0D4052CC-CD03-420F-A187-BA25FD203A08}"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7DBE555A-3CA4-4346-8368-A7CA5C7BB1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9529C6-80C8-4101-8B2B-B9FF11417F9D}"/>
              </a:ext>
            </a:extLst>
          </p:cNvPr>
          <p:cNvSpPr>
            <a:spLocks noGrp="1"/>
          </p:cNvSpPr>
          <p:nvPr>
            <p:ph type="sldNum" sz="quarter" idx="12"/>
          </p:nvPr>
        </p:nvSpPr>
        <p:spPr/>
        <p:txBody>
          <a:bodyPr/>
          <a:lstStyle>
            <a:lvl1pPr>
              <a:defRPr/>
            </a:lvl1pPr>
          </a:lstStyle>
          <a:p>
            <a:pPr>
              <a:defRPr/>
            </a:pPr>
            <a:fld id="{78C5E8C6-8EE5-441D-8620-7217C64C8388}" type="slidenum">
              <a:rPr lang="en-US" altLang="en-US"/>
              <a:pPr>
                <a:defRPr/>
              </a:pPr>
              <a:t>‹#›</a:t>
            </a:fld>
            <a:endParaRPr lang="en-US" altLang="en-US"/>
          </a:p>
        </p:txBody>
      </p:sp>
    </p:spTree>
    <p:extLst>
      <p:ext uri="{BB962C8B-B14F-4D97-AF65-F5344CB8AC3E}">
        <p14:creationId xmlns:p14="http://schemas.microsoft.com/office/powerpoint/2010/main" val="8495529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A2E69F3F-89DA-438C-9EDD-7E076FFB436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1368E6F9-347C-4EEF-873F-3848470CA6E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C28A847B-0090-4CCD-8F7F-8D1209B7BB2A}"/>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20D261F1-F2E6-421C-BC9F-FF638433B09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C3DCC286-8900-4508-9E97-6F1B93FC8D3B}"/>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1A82EA6A-CFDC-46B8-993B-06992CC821F9}"/>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3C9163AB-6C97-45BD-BF3D-E73FB431E271}"/>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C5C036BA-FFF2-4D99-BD9C-462DD4ECB12F}"/>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18C4031A-7188-4D00-87DF-786DA7CE4DF0}"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744FCE84-A3C6-4927-A709-864734ADF44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3" name="Date Placeholder 3">
            <a:extLst>
              <a:ext uri="{FF2B5EF4-FFF2-40B4-BE49-F238E27FC236}">
                <a16:creationId xmlns:a16="http://schemas.microsoft.com/office/drawing/2014/main" id="{50766288-1CED-4C0C-AFF8-0DDF40CC3DC1}"/>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6A801E41-0870-474B-AC84-78C975436814}"/>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461652F4-FAC2-4126-99D2-7D5394CF6BAF}"/>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8F080734-235D-458B-81F8-706C108F8934}" type="slidenum">
              <a:rPr lang="en-US" altLang="en-US"/>
              <a:pPr>
                <a:defRPr/>
              </a:pPr>
              <a:t>‹#›</a:t>
            </a:fld>
            <a:endParaRPr lang="en-US" altLang="en-US"/>
          </a:p>
        </p:txBody>
      </p:sp>
    </p:spTree>
    <p:extLst>
      <p:ext uri="{BB962C8B-B14F-4D97-AF65-F5344CB8AC3E}">
        <p14:creationId xmlns:p14="http://schemas.microsoft.com/office/powerpoint/2010/main" val="34242947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0320BBBD-A841-49CB-8191-DA018970F10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26E20257-27D1-4A55-BCDA-B93C26860FCB}"/>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DC443BBE-E33F-4DF5-9148-C967ADB82E0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CBA3B773-3DAB-4BD5-8FC7-0865E5879216}"/>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CD88B855-C117-4154-8665-05D1462F7F96}"/>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68119CAD-9B2A-43F6-BD82-5156CDB35E45}"/>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EE9A1EF2-DC44-4F25-88E1-1025B9D1183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9D9F41EB-CF8F-4984-8448-241E25B78B75}"/>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54686C46-FD78-48E6-B065-704D54A3F267}"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0535C05F-D96D-4B13-B6C3-DD6091CFF2AA}"/>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4F26B26E-6D88-4F6F-BB2B-5CC3FA2B8BEE}"/>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A3835F20-0B31-4DFA-8C2C-577E54E5D9FC}"/>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A5FF17C6-D27A-4AE3-AC03-B6D6FE515B4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2EDC1E6A-5565-44D8-87E7-5856A456BEA7}" type="slidenum">
              <a:rPr lang="en-US" altLang="en-US"/>
              <a:pPr>
                <a:defRPr/>
              </a:pPr>
              <a:t>‹#›</a:t>
            </a:fld>
            <a:endParaRPr lang="en-US" altLang="en-US"/>
          </a:p>
        </p:txBody>
      </p:sp>
    </p:spTree>
    <p:extLst>
      <p:ext uri="{BB962C8B-B14F-4D97-AF65-F5344CB8AC3E}">
        <p14:creationId xmlns:p14="http://schemas.microsoft.com/office/powerpoint/2010/main" val="16911018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pntTemplateArt13.png" descr="/Volumes/Worker Bees/Worker Bees New/*Current/POWERPOINTS/PpntTemplateArt13.png">
            <a:extLst>
              <a:ext uri="{FF2B5EF4-FFF2-40B4-BE49-F238E27FC236}">
                <a16:creationId xmlns:a16="http://schemas.microsoft.com/office/drawing/2014/main" id="{CDDD4FA4-5DFE-43AE-AF22-2A9B43C856E3}"/>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95E60059-6130-4702-8D8F-FE68CB556627}"/>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6" name="PpntTemplateArt13.png" descr="/Volumes/Worker Bees/Worker Bees New/*Current/POWERPOINTS/PpntTemplateArt13.png">
            <a:extLst>
              <a:ext uri="{FF2B5EF4-FFF2-40B4-BE49-F238E27FC236}">
                <a16:creationId xmlns:a16="http://schemas.microsoft.com/office/drawing/2014/main" id="{B30D7BE9-B217-4A28-85CE-69DE18C233BB}"/>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076DC43B-AD98-450E-A498-8C86E5B7E6F0}"/>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8" name="Rectangle 8">
            <a:extLst>
              <a:ext uri="{FF2B5EF4-FFF2-40B4-BE49-F238E27FC236}">
                <a16:creationId xmlns:a16="http://schemas.microsoft.com/office/drawing/2014/main" id="{62465542-C696-409F-8DA2-3672315FA4E2}"/>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9" name="Rectangle 9">
            <a:extLst>
              <a:ext uri="{FF2B5EF4-FFF2-40B4-BE49-F238E27FC236}">
                <a16:creationId xmlns:a16="http://schemas.microsoft.com/office/drawing/2014/main" id="{58DEDDED-70EC-4565-A1D2-6B30D56875EF}"/>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0">
            <a:extLst>
              <a:ext uri="{FF2B5EF4-FFF2-40B4-BE49-F238E27FC236}">
                <a16:creationId xmlns:a16="http://schemas.microsoft.com/office/drawing/2014/main" id="{381D258F-249C-40C7-95A9-83D3E38930C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1">
            <a:extLst>
              <a:ext uri="{FF2B5EF4-FFF2-40B4-BE49-F238E27FC236}">
                <a16:creationId xmlns:a16="http://schemas.microsoft.com/office/drawing/2014/main" id="{C15AD8FA-9914-4C28-A406-A19564F94A9A}"/>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EE9AF336-EFEE-41BB-ABE0-9EEBD977145C}"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2" name="Text Box 14">
            <a:extLst>
              <a:ext uri="{FF2B5EF4-FFF2-40B4-BE49-F238E27FC236}">
                <a16:creationId xmlns:a16="http://schemas.microsoft.com/office/drawing/2014/main" id="{19DC0444-825F-4DE4-AC9A-7F9CCFD0D415}"/>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Date Placeholder 3">
            <a:extLst>
              <a:ext uri="{FF2B5EF4-FFF2-40B4-BE49-F238E27FC236}">
                <a16:creationId xmlns:a16="http://schemas.microsoft.com/office/drawing/2014/main" id="{C6B1A66D-E55C-4D7F-B241-EB5803721E70}"/>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Footer Placeholder 4">
            <a:extLst>
              <a:ext uri="{FF2B5EF4-FFF2-40B4-BE49-F238E27FC236}">
                <a16:creationId xmlns:a16="http://schemas.microsoft.com/office/drawing/2014/main" id="{005A58D0-A88F-4D64-80C2-CFE365ECFEA3}"/>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Slide Number Placeholder 5">
            <a:extLst>
              <a:ext uri="{FF2B5EF4-FFF2-40B4-BE49-F238E27FC236}">
                <a16:creationId xmlns:a16="http://schemas.microsoft.com/office/drawing/2014/main" id="{38EE7030-5146-4B6B-BA73-DE14BFB333ED}"/>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16B69C36-3070-4A37-AB6A-1797A4852A0B}" type="slidenum">
              <a:rPr lang="en-US" altLang="en-US"/>
              <a:pPr>
                <a:defRPr/>
              </a:pPr>
              <a:t>‹#›</a:t>
            </a:fld>
            <a:endParaRPr lang="en-US" altLang="en-US"/>
          </a:p>
        </p:txBody>
      </p:sp>
    </p:spTree>
    <p:extLst>
      <p:ext uri="{BB962C8B-B14F-4D97-AF65-F5344CB8AC3E}">
        <p14:creationId xmlns:p14="http://schemas.microsoft.com/office/powerpoint/2010/main" val="28173925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pntTemplateArt13.png" descr="/Volumes/Worker Bees/Worker Bees New/*Current/POWERPOINTS/PpntTemplateArt13.png">
            <a:extLst>
              <a:ext uri="{FF2B5EF4-FFF2-40B4-BE49-F238E27FC236}">
                <a16:creationId xmlns:a16="http://schemas.microsoft.com/office/drawing/2014/main" id="{CD6DBCC5-A4B6-48EA-B3DF-BA4635DC2A7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A5F3CD1E-BDE0-4D66-8BAF-A29F18A7D9B0}"/>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7" name="PpntTemplateArt13.png" descr="/Volumes/Worker Bees/Worker Bees New/*Current/POWERPOINTS/PpntTemplateArt13.png">
            <a:extLst>
              <a:ext uri="{FF2B5EF4-FFF2-40B4-BE49-F238E27FC236}">
                <a16:creationId xmlns:a16="http://schemas.microsoft.com/office/drawing/2014/main" id="{919D52E1-8F49-4117-874D-E911834D51F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81DF56A-5776-48C0-BB3A-DDD413C902A4}"/>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9" name="Rectangle 8">
            <a:extLst>
              <a:ext uri="{FF2B5EF4-FFF2-40B4-BE49-F238E27FC236}">
                <a16:creationId xmlns:a16="http://schemas.microsoft.com/office/drawing/2014/main" id="{89E85AA7-2E26-485F-A423-A2F43EC4070E}"/>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0" name="Rectangle 9">
            <a:extLst>
              <a:ext uri="{FF2B5EF4-FFF2-40B4-BE49-F238E27FC236}">
                <a16:creationId xmlns:a16="http://schemas.microsoft.com/office/drawing/2014/main" id="{0C726D27-F3F6-4568-864D-5AA0A2CBB91E}"/>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1" name="Rectangle 10">
            <a:extLst>
              <a:ext uri="{FF2B5EF4-FFF2-40B4-BE49-F238E27FC236}">
                <a16:creationId xmlns:a16="http://schemas.microsoft.com/office/drawing/2014/main" id="{9B207BFA-F7A9-4CB6-B373-A0912224147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2" name="Rectangle 11">
            <a:extLst>
              <a:ext uri="{FF2B5EF4-FFF2-40B4-BE49-F238E27FC236}">
                <a16:creationId xmlns:a16="http://schemas.microsoft.com/office/drawing/2014/main" id="{CCE2BE5E-8375-4778-B980-BE03C938A8FF}"/>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D09D2BE7-C782-4292-A087-A483254E6C43}"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3" name="Text Box 14">
            <a:extLst>
              <a:ext uri="{FF2B5EF4-FFF2-40B4-BE49-F238E27FC236}">
                <a16:creationId xmlns:a16="http://schemas.microsoft.com/office/drawing/2014/main" id="{A3C30199-F610-4F62-9BFD-0BAB5A913856}"/>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4">
            <a:extLst>
              <a:ext uri="{FF2B5EF4-FFF2-40B4-BE49-F238E27FC236}">
                <a16:creationId xmlns:a16="http://schemas.microsoft.com/office/drawing/2014/main" id="{867D8BB2-7A7F-4483-B8EC-80120F266052}"/>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5" name="Footer Placeholder 5">
            <a:extLst>
              <a:ext uri="{FF2B5EF4-FFF2-40B4-BE49-F238E27FC236}">
                <a16:creationId xmlns:a16="http://schemas.microsoft.com/office/drawing/2014/main" id="{E7ED2DF0-7810-40F5-BFA5-F21BFD30339F}"/>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6" name="Slide Number Placeholder 6">
            <a:extLst>
              <a:ext uri="{FF2B5EF4-FFF2-40B4-BE49-F238E27FC236}">
                <a16:creationId xmlns:a16="http://schemas.microsoft.com/office/drawing/2014/main" id="{5077F0BA-4202-48D9-8E70-5C68DB1FACA0}"/>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26961AD3-0185-4D3A-A3EC-24D33A69DCCA}" type="slidenum">
              <a:rPr lang="en-US" altLang="en-US"/>
              <a:pPr>
                <a:defRPr/>
              </a:pPr>
              <a:t>‹#›</a:t>
            </a:fld>
            <a:endParaRPr lang="en-US" altLang="en-US"/>
          </a:p>
        </p:txBody>
      </p:sp>
    </p:spTree>
    <p:extLst>
      <p:ext uri="{BB962C8B-B14F-4D97-AF65-F5344CB8AC3E}">
        <p14:creationId xmlns:p14="http://schemas.microsoft.com/office/powerpoint/2010/main" val="9718817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pntTemplateArt13.png" descr="/Volumes/Worker Bees/Worker Bees New/*Current/POWERPOINTS/PpntTemplateArt13.png">
            <a:extLst>
              <a:ext uri="{FF2B5EF4-FFF2-40B4-BE49-F238E27FC236}">
                <a16:creationId xmlns:a16="http://schemas.microsoft.com/office/drawing/2014/main" id="{5CECE266-4317-419D-B586-B4BD0AE0D88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D0149A6B-ABB1-4970-8927-632209B2546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9" name="PpntTemplateArt13.png" descr="/Volumes/Worker Bees/Worker Bees New/*Current/POWERPOINTS/PpntTemplateArt13.png">
            <a:extLst>
              <a:ext uri="{FF2B5EF4-FFF2-40B4-BE49-F238E27FC236}">
                <a16:creationId xmlns:a16="http://schemas.microsoft.com/office/drawing/2014/main" id="{3B3D51B7-1627-4A28-B08D-BF9679B4A5E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4400752-E312-4F1C-89BF-C6DC8474D22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11" name="Rectangle 10">
            <a:extLst>
              <a:ext uri="{FF2B5EF4-FFF2-40B4-BE49-F238E27FC236}">
                <a16:creationId xmlns:a16="http://schemas.microsoft.com/office/drawing/2014/main" id="{66F4A278-5F46-42B7-88CC-070012DC96CC}"/>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12" name="Rectangle 11">
            <a:extLst>
              <a:ext uri="{FF2B5EF4-FFF2-40B4-BE49-F238E27FC236}">
                <a16:creationId xmlns:a16="http://schemas.microsoft.com/office/drawing/2014/main" id="{BC2937CC-36C8-456F-95EA-FBFD53DB3910}"/>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3" name="Rectangle 12">
            <a:extLst>
              <a:ext uri="{FF2B5EF4-FFF2-40B4-BE49-F238E27FC236}">
                <a16:creationId xmlns:a16="http://schemas.microsoft.com/office/drawing/2014/main" id="{C79C9238-3118-4D6A-AA50-E72AAEE494BE}"/>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4" name="Rectangle 13">
            <a:extLst>
              <a:ext uri="{FF2B5EF4-FFF2-40B4-BE49-F238E27FC236}">
                <a16:creationId xmlns:a16="http://schemas.microsoft.com/office/drawing/2014/main" id="{A42D56C5-F84A-4604-96E3-E5D6F5A9160D}"/>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2C8B8036-62D5-45F1-9F90-91ED9A77A6D1}"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5" name="Text Box 14">
            <a:extLst>
              <a:ext uri="{FF2B5EF4-FFF2-40B4-BE49-F238E27FC236}">
                <a16:creationId xmlns:a16="http://schemas.microsoft.com/office/drawing/2014/main" id="{8996C042-8503-49DC-B44B-D0D6EDE6BC3E}"/>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6">
            <a:extLst>
              <a:ext uri="{FF2B5EF4-FFF2-40B4-BE49-F238E27FC236}">
                <a16:creationId xmlns:a16="http://schemas.microsoft.com/office/drawing/2014/main" id="{577A90F5-061A-4117-8073-17B6A81D7179}"/>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7" name="Footer Placeholder 7">
            <a:extLst>
              <a:ext uri="{FF2B5EF4-FFF2-40B4-BE49-F238E27FC236}">
                <a16:creationId xmlns:a16="http://schemas.microsoft.com/office/drawing/2014/main" id="{04C091F5-601B-4BB6-ADD5-48F68165BC2C}"/>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8" name="Slide Number Placeholder 8">
            <a:extLst>
              <a:ext uri="{FF2B5EF4-FFF2-40B4-BE49-F238E27FC236}">
                <a16:creationId xmlns:a16="http://schemas.microsoft.com/office/drawing/2014/main" id="{475385DA-6C1E-490B-9893-7107C7E53FC0}"/>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75D72DB1-45D8-43C9-BD55-F0DB2F7B4DCA}" type="slidenum">
              <a:rPr lang="en-US" altLang="en-US"/>
              <a:pPr>
                <a:defRPr/>
              </a:pPr>
              <a:t>‹#›</a:t>
            </a:fld>
            <a:endParaRPr lang="en-US" altLang="en-US"/>
          </a:p>
        </p:txBody>
      </p:sp>
    </p:spTree>
    <p:extLst>
      <p:ext uri="{BB962C8B-B14F-4D97-AF65-F5344CB8AC3E}">
        <p14:creationId xmlns:p14="http://schemas.microsoft.com/office/powerpoint/2010/main" val="7147412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pntTemplateArt13.png" descr="/Volumes/Worker Bees/Worker Bees New/*Current/POWERPOINTS/PpntTemplateArt13.png">
            <a:extLst>
              <a:ext uri="{FF2B5EF4-FFF2-40B4-BE49-F238E27FC236}">
                <a16:creationId xmlns:a16="http://schemas.microsoft.com/office/drawing/2014/main" id="{230EA61E-6ED9-4185-9009-D3C3589222B4}"/>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a:extLst>
              <a:ext uri="{FF2B5EF4-FFF2-40B4-BE49-F238E27FC236}">
                <a16:creationId xmlns:a16="http://schemas.microsoft.com/office/drawing/2014/main" id="{7E8D21DD-752A-41A1-894E-D4418F0177A4}"/>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5" name="PpntTemplateArt13.png" descr="/Volumes/Worker Bees/Worker Bees New/*Current/POWERPOINTS/PpntTemplateArt13.png">
            <a:extLst>
              <a:ext uri="{FF2B5EF4-FFF2-40B4-BE49-F238E27FC236}">
                <a16:creationId xmlns:a16="http://schemas.microsoft.com/office/drawing/2014/main" id="{D2F0ABDF-2091-4D0F-90A1-6325A2FB4FF7}"/>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18F7CB9B-A624-4BFC-B500-6227B9B1E00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7" name="Rectangle 8">
            <a:extLst>
              <a:ext uri="{FF2B5EF4-FFF2-40B4-BE49-F238E27FC236}">
                <a16:creationId xmlns:a16="http://schemas.microsoft.com/office/drawing/2014/main" id="{B810AB00-08D4-49BA-9DCA-E42309FA1AFB}"/>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8" name="Rectangle 9">
            <a:extLst>
              <a:ext uri="{FF2B5EF4-FFF2-40B4-BE49-F238E27FC236}">
                <a16:creationId xmlns:a16="http://schemas.microsoft.com/office/drawing/2014/main" id="{5867AB4A-BE18-4B87-8905-7F540343EFA7}"/>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9" name="Rectangle 10">
            <a:extLst>
              <a:ext uri="{FF2B5EF4-FFF2-40B4-BE49-F238E27FC236}">
                <a16:creationId xmlns:a16="http://schemas.microsoft.com/office/drawing/2014/main" id="{BE763E10-06BD-4E0B-B9B5-D4532826EFD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10" name="Rectangle 11">
            <a:extLst>
              <a:ext uri="{FF2B5EF4-FFF2-40B4-BE49-F238E27FC236}">
                <a16:creationId xmlns:a16="http://schemas.microsoft.com/office/drawing/2014/main" id="{C65D8C81-D94B-4530-9314-17B6AE359580}"/>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BF71919B-9110-4147-8DB7-8CC2A4BD4E4B}"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1" name="Text Box 14">
            <a:extLst>
              <a:ext uri="{FF2B5EF4-FFF2-40B4-BE49-F238E27FC236}">
                <a16:creationId xmlns:a16="http://schemas.microsoft.com/office/drawing/2014/main" id="{C7D68089-70E3-4EDD-A4E0-ABA625E2936F}"/>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12" name="Date Placeholder 2">
            <a:extLst>
              <a:ext uri="{FF2B5EF4-FFF2-40B4-BE49-F238E27FC236}">
                <a16:creationId xmlns:a16="http://schemas.microsoft.com/office/drawing/2014/main" id="{CD39E548-A8F9-4798-97A9-7AC7443271A6}"/>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3" name="Footer Placeholder 3">
            <a:extLst>
              <a:ext uri="{FF2B5EF4-FFF2-40B4-BE49-F238E27FC236}">
                <a16:creationId xmlns:a16="http://schemas.microsoft.com/office/drawing/2014/main" id="{0733C439-73FD-4835-92DF-A1DEA18CE9CD}"/>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4" name="Slide Number Placeholder 4">
            <a:extLst>
              <a:ext uri="{FF2B5EF4-FFF2-40B4-BE49-F238E27FC236}">
                <a16:creationId xmlns:a16="http://schemas.microsoft.com/office/drawing/2014/main" id="{1BD1712B-F523-4CEE-91C6-D0010B9F14CD}"/>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D94E6A10-555C-4739-8AD2-12210C7DCB0E}" type="slidenum">
              <a:rPr lang="en-US" altLang="en-US"/>
              <a:pPr>
                <a:defRPr/>
              </a:pPr>
              <a:t>‹#›</a:t>
            </a:fld>
            <a:endParaRPr lang="en-US" altLang="en-US"/>
          </a:p>
        </p:txBody>
      </p:sp>
    </p:spTree>
    <p:extLst>
      <p:ext uri="{BB962C8B-B14F-4D97-AF65-F5344CB8AC3E}">
        <p14:creationId xmlns:p14="http://schemas.microsoft.com/office/powerpoint/2010/main" val="18541065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pntTemplateArt13.png" descr="/Volumes/Worker Bees/Worker Bees New/*Current/POWERPOINTS/PpntTemplateArt13.png">
            <a:extLst>
              <a:ext uri="{FF2B5EF4-FFF2-40B4-BE49-F238E27FC236}">
                <a16:creationId xmlns:a16="http://schemas.microsoft.com/office/drawing/2014/main" id="{2B75F76E-206C-47D8-80D4-DEC9EBD52EE9}"/>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0">
            <a:extLst>
              <a:ext uri="{FF2B5EF4-FFF2-40B4-BE49-F238E27FC236}">
                <a16:creationId xmlns:a16="http://schemas.microsoft.com/office/drawing/2014/main" id="{BB14A2D4-B0A3-4583-AF67-34AAFDCEC9EA}"/>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pic>
        <p:nvPicPr>
          <p:cNvPr id="4" name="PpntTemplateArt13.png" descr="/Volumes/Worker Bees/Worker Bees New/*Current/POWERPOINTS/PpntTemplateArt13.png">
            <a:extLst>
              <a:ext uri="{FF2B5EF4-FFF2-40B4-BE49-F238E27FC236}">
                <a16:creationId xmlns:a16="http://schemas.microsoft.com/office/drawing/2014/main" id="{C3E72966-D595-4FAE-B490-F133D62F5190}"/>
              </a:ext>
            </a:extLst>
          </p:cNvPr>
          <p:cNvPicPr>
            <a:picLocks noChangeAspect="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5D3C43A4-146A-4800-8A5B-A884E50D79DD}"/>
              </a:ext>
            </a:extLst>
          </p:cNvPr>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algn="ctr" eaLnBrk="1" hangingPunct="1">
              <a:defRPr/>
            </a:pPr>
            <a:r>
              <a:rPr lang="en-US" altLang="x-none" sz="4400">
                <a:solidFill>
                  <a:schemeClr val="tx2"/>
                </a:solidFill>
                <a:latin typeface="Arial" charset="0"/>
                <a:ea typeface="ＭＳ Ｐゴシック" charset="-128"/>
                <a:cs typeface="+mn-cs"/>
              </a:rPr>
              <a:t>Click to edit Master title style</a:t>
            </a:r>
          </a:p>
        </p:txBody>
      </p:sp>
      <p:sp>
        <p:nvSpPr>
          <p:cNvPr id="6" name="Rectangle 8">
            <a:extLst>
              <a:ext uri="{FF2B5EF4-FFF2-40B4-BE49-F238E27FC236}">
                <a16:creationId xmlns:a16="http://schemas.microsoft.com/office/drawing/2014/main" id="{AADD6EF6-73E6-4471-8340-7CAAE813EEFF}"/>
              </a:ext>
            </a:extLst>
          </p:cNvPr>
          <p:cNvSpPr>
            <a:spLocks noChangeArrowheads="1"/>
          </p:cNvSpPr>
          <p:nvPr/>
        </p:nvSpPr>
        <p:spPr bwMode="auto">
          <a:xfrm>
            <a:off x="457200" y="1600200"/>
            <a:ext cx="8229600" cy="4525963"/>
          </a:xfrm>
          <a:prstGeom prst="rect">
            <a:avLst/>
          </a:prstGeom>
          <a:noFill/>
          <a:ln>
            <a:noFill/>
          </a:ln>
        </p:spPr>
        <p:txBody>
          <a:bodyPr/>
          <a:lstStyle>
            <a:lvl1pPr marL="342900" indent="-342900">
              <a:defRPr>
                <a:solidFill>
                  <a:schemeClr val="tx1"/>
                </a:solidFill>
                <a:latin typeface="Calibri" charset="0"/>
                <a:ea typeface="ヒラギノ角ゴ Pro W3" charset="-128"/>
              </a:defRPr>
            </a:lvl1pPr>
            <a:lvl2pPr marL="742950" indent="-285750">
              <a:defRPr>
                <a:solidFill>
                  <a:schemeClr val="tx1"/>
                </a:solidFill>
                <a:latin typeface="Calibri" charset="0"/>
                <a:ea typeface="ヒラギノ角ゴ Pro W3" charset="-128"/>
              </a:defRPr>
            </a:lvl2pPr>
            <a:lvl3pPr marL="1143000" indent="-228600">
              <a:defRPr>
                <a:solidFill>
                  <a:schemeClr val="tx1"/>
                </a:solidFill>
                <a:latin typeface="Calibri" charset="0"/>
                <a:ea typeface="ヒラギノ角ゴ Pro W3" charset="-128"/>
              </a:defRPr>
            </a:lvl3pPr>
            <a:lvl4pPr marL="1600200" indent="-228600">
              <a:defRPr>
                <a:solidFill>
                  <a:schemeClr val="tx1"/>
                </a:solidFill>
                <a:latin typeface="Calibri" charset="0"/>
                <a:ea typeface="ヒラギノ角ゴ Pro W3" charset="-128"/>
              </a:defRPr>
            </a:lvl4pPr>
            <a:lvl5pPr marL="2057400" indent="-228600">
              <a:defRPr>
                <a:solidFill>
                  <a:schemeClr val="tx1"/>
                </a:solidFill>
                <a:latin typeface="Calibri" charset="0"/>
                <a:ea typeface="ヒラギノ角ゴ Pro W3" charset="-128"/>
              </a:defRPr>
            </a:lvl5pPr>
            <a:lvl6pPr marL="2514600" indent="-228600" eaLnBrk="0" fontAlgn="base" hangingPunct="0">
              <a:spcBef>
                <a:spcPct val="0"/>
              </a:spcBef>
              <a:spcAft>
                <a:spcPct val="0"/>
              </a:spcAft>
              <a:defRPr>
                <a:solidFill>
                  <a:schemeClr val="tx1"/>
                </a:solidFill>
                <a:latin typeface="Calibri" charset="0"/>
                <a:ea typeface="ヒラギノ角ゴ Pro W3" charset="-128"/>
              </a:defRPr>
            </a:lvl6pPr>
            <a:lvl7pPr marL="2971800" indent="-228600" eaLnBrk="0" fontAlgn="base" hangingPunct="0">
              <a:spcBef>
                <a:spcPct val="0"/>
              </a:spcBef>
              <a:spcAft>
                <a:spcPct val="0"/>
              </a:spcAft>
              <a:defRPr>
                <a:solidFill>
                  <a:schemeClr val="tx1"/>
                </a:solidFill>
                <a:latin typeface="Calibri" charset="0"/>
                <a:ea typeface="ヒラギノ角ゴ Pro W3" charset="-128"/>
              </a:defRPr>
            </a:lvl7pPr>
            <a:lvl8pPr marL="3429000" indent="-228600" eaLnBrk="0" fontAlgn="base" hangingPunct="0">
              <a:spcBef>
                <a:spcPct val="0"/>
              </a:spcBef>
              <a:spcAft>
                <a:spcPct val="0"/>
              </a:spcAft>
              <a:defRPr>
                <a:solidFill>
                  <a:schemeClr val="tx1"/>
                </a:solidFill>
                <a:latin typeface="Calibri" charset="0"/>
                <a:ea typeface="ヒラギノ角ゴ Pro W3" charset="-128"/>
              </a:defRPr>
            </a:lvl8pPr>
            <a:lvl9pPr marL="3886200" indent="-228600" eaLnBrk="0" fontAlgn="base" hangingPunct="0">
              <a:spcBef>
                <a:spcPct val="0"/>
              </a:spcBef>
              <a:spcAft>
                <a:spcPct val="0"/>
              </a:spcAft>
              <a:defRPr>
                <a:solidFill>
                  <a:schemeClr val="tx1"/>
                </a:solidFill>
                <a:latin typeface="Calibri" charset="0"/>
                <a:ea typeface="ヒラギノ角ゴ Pro W3" charset="-128"/>
              </a:defRPr>
            </a:lvl9pPr>
          </a:lstStyle>
          <a:p>
            <a:pPr eaLnBrk="1" hangingPunct="1">
              <a:spcBef>
                <a:spcPct val="20000"/>
              </a:spcBef>
              <a:buFontTx/>
              <a:buChar char="•"/>
              <a:defRPr/>
            </a:pPr>
            <a:r>
              <a:rPr lang="en-US" altLang="x-none" sz="3200">
                <a:latin typeface="Arial" charset="0"/>
                <a:ea typeface="ＭＳ Ｐゴシック" charset="-128"/>
                <a:cs typeface="+mn-cs"/>
              </a:rPr>
              <a:t>Click to edit Master text styles</a:t>
            </a:r>
          </a:p>
          <a:p>
            <a:pPr eaLnBrk="1" hangingPunct="1">
              <a:spcBef>
                <a:spcPct val="20000"/>
              </a:spcBef>
              <a:buFontTx/>
              <a:buChar char="•"/>
              <a:defRPr/>
            </a:pPr>
            <a:r>
              <a:rPr lang="en-US" altLang="x-none" sz="3200">
                <a:latin typeface="Arial" charset="0"/>
                <a:ea typeface="ＭＳ Ｐゴシック" charset="-128"/>
                <a:cs typeface="+mn-cs"/>
              </a:rPr>
              <a:t>Second level</a:t>
            </a:r>
          </a:p>
          <a:p>
            <a:pPr eaLnBrk="1" hangingPunct="1">
              <a:spcBef>
                <a:spcPct val="20000"/>
              </a:spcBef>
              <a:buFontTx/>
              <a:buChar char="•"/>
              <a:defRPr/>
            </a:pPr>
            <a:r>
              <a:rPr lang="en-US" altLang="x-none" sz="3200">
                <a:latin typeface="Arial" charset="0"/>
                <a:ea typeface="ＭＳ Ｐゴシック" charset="-128"/>
                <a:cs typeface="+mn-cs"/>
              </a:rPr>
              <a:t>Third level</a:t>
            </a:r>
          </a:p>
          <a:p>
            <a:pPr eaLnBrk="1" hangingPunct="1">
              <a:spcBef>
                <a:spcPct val="20000"/>
              </a:spcBef>
              <a:buFontTx/>
              <a:buChar char="•"/>
              <a:defRPr/>
            </a:pPr>
            <a:r>
              <a:rPr lang="en-US" altLang="x-none" sz="3200">
                <a:latin typeface="Arial" charset="0"/>
                <a:ea typeface="ＭＳ Ｐゴシック" charset="-128"/>
                <a:cs typeface="+mn-cs"/>
              </a:rPr>
              <a:t>Fourth level</a:t>
            </a:r>
          </a:p>
          <a:p>
            <a:pPr eaLnBrk="1" hangingPunct="1">
              <a:spcBef>
                <a:spcPct val="20000"/>
              </a:spcBef>
              <a:buFontTx/>
              <a:buChar char="•"/>
              <a:defRPr/>
            </a:pPr>
            <a:r>
              <a:rPr lang="en-US" altLang="x-none" sz="3200">
                <a:latin typeface="Arial" charset="0"/>
                <a:ea typeface="ＭＳ Ｐゴシック" charset="-128"/>
                <a:cs typeface="+mn-cs"/>
              </a:rPr>
              <a:t>Fifth level</a:t>
            </a:r>
          </a:p>
        </p:txBody>
      </p:sp>
      <p:sp>
        <p:nvSpPr>
          <p:cNvPr id="7" name="Rectangle 9">
            <a:extLst>
              <a:ext uri="{FF2B5EF4-FFF2-40B4-BE49-F238E27FC236}">
                <a16:creationId xmlns:a16="http://schemas.microsoft.com/office/drawing/2014/main" id="{A6F47B61-17A0-44FF-A9DC-54A3EB5DB7E1}"/>
              </a:ext>
            </a:extLst>
          </p:cNvPr>
          <p:cNvSpPr>
            <a:spLocks noChangeArrowheads="1"/>
          </p:cNvSpPr>
          <p:nvPr/>
        </p:nvSpPr>
        <p:spPr bwMode="auto">
          <a:xfrm>
            <a:off x="457200" y="6245225"/>
            <a:ext cx="2133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8" name="Rectangle 10">
            <a:extLst>
              <a:ext uri="{FF2B5EF4-FFF2-40B4-BE49-F238E27FC236}">
                <a16:creationId xmlns:a16="http://schemas.microsoft.com/office/drawing/2014/main" id="{A1E97A23-E0C1-425C-AF0D-311617DEF493}"/>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
        <p:nvSpPr>
          <p:cNvPr id="9" name="Rectangle 11">
            <a:extLst>
              <a:ext uri="{FF2B5EF4-FFF2-40B4-BE49-F238E27FC236}">
                <a16:creationId xmlns:a16="http://schemas.microsoft.com/office/drawing/2014/main" id="{6279E353-8972-4F80-8894-664AC0722507}"/>
              </a:ext>
            </a:extLst>
          </p:cNvPr>
          <p:cNvSpPr>
            <a:spLocks noChangeArrowheads="1"/>
          </p:cNvSpPr>
          <p:nvPr/>
        </p:nvSpPr>
        <p:spPr bwMode="auto">
          <a:xfrm>
            <a:off x="6553200" y="6245225"/>
            <a:ext cx="2133600" cy="476250"/>
          </a:xfrm>
          <a:prstGeom prst="rect">
            <a:avLst/>
          </a:prstGeom>
          <a:noFill/>
          <a:ln>
            <a:noFill/>
          </a:ln>
          <a:effectLst/>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r" eaLnBrk="1" hangingPunct="1">
              <a:defRPr/>
            </a:pPr>
            <a:fld id="{F30D3A53-F14B-44B9-B921-67E94BC279F2}" type="slidenum">
              <a:rPr lang="en-US" altLang="en-US" sz="1400" smtClean="0">
                <a:latin typeface="Arial" panose="020B0604020202020204" pitchFamily="34" charset="0"/>
                <a:ea typeface="MS PGothic" panose="020B0600070205080204" pitchFamily="34" charset="-128"/>
                <a:cs typeface="+mn-cs"/>
              </a:rPr>
              <a:pPr algn="r" eaLnBrk="1" hangingPunct="1">
                <a:defRPr/>
              </a:pPr>
              <a:t>‹#›</a:t>
            </a:fld>
            <a:endParaRPr lang="en-US" altLang="en-US" sz="1400">
              <a:latin typeface="Arial" panose="020B0604020202020204" pitchFamily="34" charset="0"/>
              <a:ea typeface="MS PGothic" panose="020B0600070205080204" pitchFamily="34" charset="-128"/>
              <a:cs typeface="+mn-cs"/>
            </a:endParaRPr>
          </a:p>
        </p:txBody>
      </p:sp>
      <p:sp>
        <p:nvSpPr>
          <p:cNvPr id="10" name="Text Box 14">
            <a:extLst>
              <a:ext uri="{FF2B5EF4-FFF2-40B4-BE49-F238E27FC236}">
                <a16:creationId xmlns:a16="http://schemas.microsoft.com/office/drawing/2014/main" id="{3B4D61A0-107A-45FD-A599-D8EFAFE509C7}"/>
              </a:ext>
            </a:extLst>
          </p:cNvPr>
          <p:cNvSpPr txBox="1">
            <a:spLocks noChangeArrowheads="1"/>
          </p:cNvSpPr>
          <p:nvPr userDrawn="1"/>
        </p:nvSpPr>
        <p:spPr bwMode="auto">
          <a:xfrm>
            <a:off x="609600" y="914400"/>
            <a:ext cx="8001000" cy="519113"/>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eaLnBrk="1" hangingPunct="1">
              <a:defRPr/>
            </a:pPr>
            <a:endParaRPr lang="en-US" altLang="en-US" sz="2800" b="1">
              <a:latin typeface="Times New Roman" panose="02020603050405020304" pitchFamily="18" charset="0"/>
              <a:ea typeface="MS PGothic" panose="020B0600070205080204" pitchFamily="34" charset="-128"/>
              <a:cs typeface="+mn-cs"/>
            </a:endParaRPr>
          </a:p>
        </p:txBody>
      </p:sp>
      <p:sp>
        <p:nvSpPr>
          <p:cNvPr id="11" name="Date Placeholder 1">
            <a:extLst>
              <a:ext uri="{FF2B5EF4-FFF2-40B4-BE49-F238E27FC236}">
                <a16:creationId xmlns:a16="http://schemas.microsoft.com/office/drawing/2014/main" id="{6E9013B0-DE7A-4EF4-88AD-DB3B59DA63E2}"/>
              </a:ext>
            </a:extLst>
          </p:cNvPr>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2" name="Footer Placeholder 2">
            <a:extLst>
              <a:ext uri="{FF2B5EF4-FFF2-40B4-BE49-F238E27FC236}">
                <a16:creationId xmlns:a16="http://schemas.microsoft.com/office/drawing/2014/main" id="{2767EAA7-D2ED-48A3-AEC0-33FD8D0D9A47}"/>
              </a:ext>
            </a:extLst>
          </p:cNvPr>
          <p:cNvSpPr>
            <a:spLocks noGrp="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13" name="Slide Number Placeholder 3">
            <a:extLst>
              <a:ext uri="{FF2B5EF4-FFF2-40B4-BE49-F238E27FC236}">
                <a16:creationId xmlns:a16="http://schemas.microsoft.com/office/drawing/2014/main" id="{178BB6F0-9809-40F6-8B0E-A2599631635F}"/>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fld id="{EAA59B91-479E-4846-AE77-283263777FD8}" type="slidenum">
              <a:rPr lang="en-US" altLang="en-US"/>
              <a:pPr>
                <a:defRPr/>
              </a:pPr>
              <a:t>‹#›</a:t>
            </a:fld>
            <a:endParaRPr lang="en-US" altLang="en-US"/>
          </a:p>
        </p:txBody>
      </p:sp>
    </p:spTree>
    <p:extLst>
      <p:ext uri="{BB962C8B-B14F-4D97-AF65-F5344CB8AC3E}">
        <p14:creationId xmlns:p14="http://schemas.microsoft.com/office/powerpoint/2010/main" val="21210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Volumes/Worker%20Bees/Worker%20Bees%20New/*Current/POWERPOINTS/UTCppntFtr13.pn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Volumes/Worker%20Bees/Worker%20Bees%20New/*Current/POWERPOINTS/PpntTemplateArt13.png" TargetMode="Externa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image" Target="../media/image4.pn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Volumes/Worker%20Bees/Worker%20Bees%20New/*Current/POWERPOINTS/PpntTemplateArt13.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UTCppntFtr13.png" descr="/Volumes/Worker Bees/Worker Bees New/*Current/POWERPOINTS/UTCppntFtr13.png">
            <a:extLst>
              <a:ext uri="{FF2B5EF4-FFF2-40B4-BE49-F238E27FC236}">
                <a16:creationId xmlns:a16="http://schemas.microsoft.com/office/drawing/2014/main" id="{7EF538A9-CD5B-44D0-BFB2-11A2260E8974}"/>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446838"/>
            <a:ext cx="91440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UTCppntHdr.pct                                                 000030E6April's Gigs                   BB17416F:">
            <a:extLst>
              <a:ext uri="{FF2B5EF4-FFF2-40B4-BE49-F238E27FC236}">
                <a16:creationId xmlns:a16="http://schemas.microsoft.com/office/drawing/2014/main" id="{9E1CB4D4-3A66-4E80-94F9-C3BF7453EE3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572" r:id="rId1"/>
    <p:sldLayoutId id="2147488573" r:id="rId2"/>
    <p:sldLayoutId id="2147488574" r:id="rId3"/>
    <p:sldLayoutId id="2147488575" r:id="rId4"/>
    <p:sldLayoutId id="2147488576" r:id="rId5"/>
    <p:sldLayoutId id="2147488542" r:id="rId6"/>
    <p:sldLayoutId id="2147488577" r:id="rId7"/>
    <p:sldLayoutId id="2147488578" r:id="rId8"/>
    <p:sldLayoutId id="2147488579" r:id="rId9"/>
    <p:sldLayoutId id="2147488580" r:id="rId10"/>
    <p:sldLayoutId id="2147488581"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82" r:id="rId1"/>
    <p:sldLayoutId id="2147488583" r:id="rId2"/>
    <p:sldLayoutId id="2147488584" r:id="rId3"/>
    <p:sldLayoutId id="2147488585" r:id="rId4"/>
    <p:sldLayoutId id="2147488586" r:id="rId5"/>
    <p:sldLayoutId id="2147488587" r:id="rId6"/>
    <p:sldLayoutId id="2147488588" r:id="rId7"/>
    <p:sldLayoutId id="2147488589" r:id="rId8"/>
    <p:sldLayoutId id="2147488590" r:id="rId9"/>
    <p:sldLayoutId id="2147488591" r:id="rId10"/>
    <p:sldLayoutId id="2147488592"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6" descr="UTCppntHdr.pct                                                 000030E6April's Gigs                   BB17416F:">
            <a:extLst>
              <a:ext uri="{FF2B5EF4-FFF2-40B4-BE49-F238E27FC236}">
                <a16:creationId xmlns:a16="http://schemas.microsoft.com/office/drawing/2014/main" id="{083ECEFD-F8DF-4F1A-A1F2-CC58047DD2F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9">
            <a:extLst>
              <a:ext uri="{FF2B5EF4-FFF2-40B4-BE49-F238E27FC236}">
                <a16:creationId xmlns:a16="http://schemas.microsoft.com/office/drawing/2014/main" id="{840E01CE-6E82-48B0-B50B-DDF161EED76D}"/>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cs typeface="+mn-cs"/>
              </a:rPr>
              <a:t>We shall achieve</a:t>
            </a:r>
          </a:p>
        </p:txBody>
      </p:sp>
    </p:spTree>
  </p:cSld>
  <p:clrMap bg1="lt1" tx1="dk1" bg2="lt2" tx2="dk2" accent1="accent1" accent2="accent2" accent3="accent3" accent4="accent4" accent5="accent5" accent6="accent6" hlink="hlink" folHlink="folHlink"/>
  <p:sldLayoutIdLst>
    <p:sldLayoutId id="2147488593" r:id="rId1"/>
    <p:sldLayoutId id="2147488594" r:id="rId2"/>
    <p:sldLayoutId id="2147488595" r:id="rId3"/>
    <p:sldLayoutId id="2147488596" r:id="rId4"/>
    <p:sldLayoutId id="2147488597" r:id="rId5"/>
    <p:sldLayoutId id="2147488543" r:id="rId6"/>
    <p:sldLayoutId id="2147488598" r:id="rId7"/>
    <p:sldLayoutId id="2147488599" r:id="rId8"/>
    <p:sldLayoutId id="2147488600" r:id="rId9"/>
    <p:sldLayoutId id="2147488601" r:id="rId10"/>
    <p:sldLayoutId id="2147488602" r:id="rId11"/>
    <p:sldLayoutId id="2147488544" r:id="rId12"/>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UTCppntHdr.pct                                                 000030E6April's Gigs                   BB17416F:">
            <a:extLst>
              <a:ext uri="{FF2B5EF4-FFF2-40B4-BE49-F238E27FC236}">
                <a16:creationId xmlns:a16="http://schemas.microsoft.com/office/drawing/2014/main" id="{B2C9BFD4-4801-4CBF-AD12-5C98B622FAF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9">
            <a:extLst>
              <a:ext uri="{FF2B5EF4-FFF2-40B4-BE49-F238E27FC236}">
                <a16:creationId xmlns:a16="http://schemas.microsoft.com/office/drawing/2014/main" id="{6569FE4A-EACD-43A8-8AE1-18ADD3C78027}"/>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cs typeface="+mn-cs"/>
              </a:rPr>
              <a:t>We shall achieve</a:t>
            </a:r>
          </a:p>
        </p:txBody>
      </p:sp>
    </p:spTree>
  </p:cSld>
  <p:clrMap bg1="lt1" tx1="dk1" bg2="lt2" tx2="dk2" accent1="accent1" accent2="accent2" accent3="accent3" accent4="accent4" accent5="accent5" accent6="accent6" hlink="hlink" folHlink="folHlink"/>
  <p:sldLayoutIdLst>
    <p:sldLayoutId id="2147488603" r:id="rId1"/>
    <p:sldLayoutId id="2147488604" r:id="rId2"/>
    <p:sldLayoutId id="2147488605" r:id="rId3"/>
    <p:sldLayoutId id="2147488606" r:id="rId4"/>
    <p:sldLayoutId id="2147488607" r:id="rId5"/>
    <p:sldLayoutId id="2147488545" r:id="rId6"/>
    <p:sldLayoutId id="2147488608" r:id="rId7"/>
    <p:sldLayoutId id="2147488609" r:id="rId8"/>
    <p:sldLayoutId id="2147488610" r:id="rId9"/>
    <p:sldLayoutId id="2147488611" r:id="rId10"/>
    <p:sldLayoutId id="2147488546" r:id="rId11"/>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6" descr="UTCppntHdr.pct                                                 000030E6April's Gigs                   BB17416F:">
            <a:extLst>
              <a:ext uri="{FF2B5EF4-FFF2-40B4-BE49-F238E27FC236}">
                <a16:creationId xmlns:a16="http://schemas.microsoft.com/office/drawing/2014/main" id="{FA3AF956-3D40-4AE9-9C29-3AEE7A873AA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9">
            <a:extLst>
              <a:ext uri="{FF2B5EF4-FFF2-40B4-BE49-F238E27FC236}">
                <a16:creationId xmlns:a16="http://schemas.microsoft.com/office/drawing/2014/main" id="{921F0D3D-70F7-4F51-9F39-1FB0E41D4A8B}"/>
              </a:ext>
            </a:extLst>
          </p:cNvPr>
          <p:cNvSpPr>
            <a:spLocks noChangeArrowheads="1"/>
          </p:cNvSpPr>
          <p:nvPr userDrawn="1"/>
        </p:nvSpPr>
        <p:spPr bwMode="auto">
          <a:xfrm>
            <a:off x="0" y="6324600"/>
            <a:ext cx="9144000" cy="533400"/>
          </a:xfrm>
          <a:prstGeom prst="rect">
            <a:avLst/>
          </a:prstGeom>
          <a:solidFill>
            <a:srgbClr val="E09C19"/>
          </a:solidFill>
          <a:ln>
            <a:noFill/>
          </a:ln>
        </p:spPr>
        <p:txBody>
          <a:bodyPr wrap="none" anchor="ctr"/>
          <a:lstStyle>
            <a:lvl1pPr eaLnBrk="0" hangingPunct="0">
              <a:defRPr sz="2400">
                <a:solidFill>
                  <a:schemeClr val="tx1"/>
                </a:solidFill>
                <a:latin typeface="Calibri" charset="0"/>
                <a:ea typeface="ヒラギノ角ゴ Pro W3" charset="-128"/>
              </a:defRPr>
            </a:lvl1pPr>
            <a:lvl2pPr marL="742950" indent="-285750" eaLnBrk="0" hangingPunct="0">
              <a:defRPr sz="2400">
                <a:solidFill>
                  <a:schemeClr val="tx1"/>
                </a:solidFill>
                <a:latin typeface="Calibri" charset="0"/>
                <a:ea typeface="ヒラギノ角ゴ Pro W3" charset="-128"/>
              </a:defRPr>
            </a:lvl2pPr>
            <a:lvl3pPr marL="1143000" indent="-228600" eaLnBrk="0" hangingPunct="0">
              <a:defRPr sz="2400">
                <a:solidFill>
                  <a:schemeClr val="tx1"/>
                </a:solidFill>
                <a:latin typeface="Calibri" charset="0"/>
                <a:ea typeface="ヒラギノ角ゴ Pro W3" charset="-128"/>
              </a:defRPr>
            </a:lvl3pPr>
            <a:lvl4pPr marL="1600200" indent="-228600" eaLnBrk="0" hangingPunct="0">
              <a:defRPr sz="2400">
                <a:solidFill>
                  <a:schemeClr val="tx1"/>
                </a:solidFill>
                <a:latin typeface="Calibri" charset="0"/>
                <a:ea typeface="ヒラギノ角ゴ Pro W3" charset="-128"/>
              </a:defRPr>
            </a:lvl4pPr>
            <a:lvl5pPr marL="2057400" indent="-228600" eaLnBrk="0" hangingPunct="0">
              <a:defRPr sz="2400">
                <a:solidFill>
                  <a:schemeClr val="tx1"/>
                </a:solidFill>
                <a:latin typeface="Calibri" charset="0"/>
                <a:ea typeface="ヒラギノ角ゴ Pro W3" charset="-128"/>
              </a:defRPr>
            </a:lvl5pPr>
            <a:lvl6pPr marL="2514600" indent="-228600" eaLnBrk="0" fontAlgn="base" hangingPunct="0">
              <a:spcBef>
                <a:spcPct val="0"/>
              </a:spcBef>
              <a:spcAft>
                <a:spcPct val="0"/>
              </a:spcAft>
              <a:defRPr sz="2400">
                <a:solidFill>
                  <a:schemeClr val="tx1"/>
                </a:solidFill>
                <a:latin typeface="Calibri" charset="0"/>
                <a:ea typeface="ヒラギノ角ゴ Pro W3" charset="-128"/>
              </a:defRPr>
            </a:lvl6pPr>
            <a:lvl7pPr marL="2971800" indent="-228600" eaLnBrk="0" fontAlgn="base" hangingPunct="0">
              <a:spcBef>
                <a:spcPct val="0"/>
              </a:spcBef>
              <a:spcAft>
                <a:spcPct val="0"/>
              </a:spcAft>
              <a:defRPr sz="2400">
                <a:solidFill>
                  <a:schemeClr val="tx1"/>
                </a:solidFill>
                <a:latin typeface="Calibri" charset="0"/>
                <a:ea typeface="ヒラギノ角ゴ Pro W3" charset="-128"/>
              </a:defRPr>
            </a:lvl7pPr>
            <a:lvl8pPr marL="3429000" indent="-228600" eaLnBrk="0" fontAlgn="base" hangingPunct="0">
              <a:spcBef>
                <a:spcPct val="0"/>
              </a:spcBef>
              <a:spcAft>
                <a:spcPct val="0"/>
              </a:spcAft>
              <a:defRPr sz="2400">
                <a:solidFill>
                  <a:schemeClr val="tx1"/>
                </a:solidFill>
                <a:latin typeface="Calibri" charset="0"/>
                <a:ea typeface="ヒラギノ角ゴ Pro W3" charset="-128"/>
              </a:defRPr>
            </a:lvl8pPr>
            <a:lvl9pPr marL="3886200" indent="-228600" eaLnBrk="0" fontAlgn="base" hangingPunct="0">
              <a:spcBef>
                <a:spcPct val="0"/>
              </a:spcBef>
              <a:spcAft>
                <a:spcPct val="0"/>
              </a:spcAft>
              <a:defRPr sz="2400">
                <a:solidFill>
                  <a:schemeClr val="tx1"/>
                </a:solidFill>
                <a:latin typeface="Calibri" charset="0"/>
                <a:ea typeface="ヒラギノ角ゴ Pro W3" charset="-128"/>
              </a:defRPr>
            </a:lvl9pPr>
          </a:lstStyle>
          <a:p>
            <a:pPr algn="ctr" eaLnBrk="1" hangingPunct="1">
              <a:defRPr/>
            </a:pPr>
            <a:r>
              <a:rPr lang="en-US" altLang="en-US" sz="1800" i="1">
                <a:solidFill>
                  <a:srgbClr val="002D62"/>
                </a:solidFill>
                <a:latin typeface="Times" charset="0"/>
                <a:cs typeface="+mn-cs"/>
              </a:rPr>
              <a:t>We shall achieve</a:t>
            </a:r>
          </a:p>
        </p:txBody>
      </p:sp>
    </p:spTree>
  </p:cSld>
  <p:clrMap bg1="lt1" tx1="dk1" bg2="lt2" tx2="dk2" accent1="accent1" accent2="accent2" accent3="accent3" accent4="accent4" accent5="accent5" accent6="accent6" hlink="hlink" folHlink="folHlink"/>
  <p:sldLayoutIdLst>
    <p:sldLayoutId id="2147488612" r:id="rId1"/>
    <p:sldLayoutId id="2147488613" r:id="rId2"/>
    <p:sldLayoutId id="2147488614" r:id="rId3"/>
    <p:sldLayoutId id="2147488615" r:id="rId4"/>
    <p:sldLayoutId id="2147488616" r:id="rId5"/>
    <p:sldLayoutId id="2147488547" r:id="rId6"/>
    <p:sldLayoutId id="2147488617" r:id="rId7"/>
    <p:sldLayoutId id="2147488618" r:id="rId8"/>
    <p:sldLayoutId id="2147488619" r:id="rId9"/>
    <p:sldLayoutId id="2147488620" r:id="rId10"/>
    <p:sldLayoutId id="2147488621" r:id="rId11"/>
    <p:sldLayoutId id="2147488548" r:id="rId12"/>
  </p:sldLayoutIdLst>
  <p:txStyles>
    <p:titleStyle>
      <a:lvl1pPr algn="l" rtl="0" eaLnBrk="0" fontAlgn="base" hangingPunct="0">
        <a:lnSpc>
          <a:spcPts val="4275"/>
        </a:lnSpc>
        <a:spcBef>
          <a:spcPct val="0"/>
        </a:spcBef>
        <a:spcAft>
          <a:spcPct val="0"/>
        </a:spcAft>
        <a:defRPr sz="4400" i="1">
          <a:solidFill>
            <a:srgbClr val="002D62"/>
          </a:solidFill>
          <a:latin typeface="Times New Roman"/>
          <a:ea typeface="MS PGothic" pitchFamily="34" charset="-128"/>
          <a:cs typeface="Times New Roman"/>
        </a:defRPr>
      </a:lvl1pPr>
      <a:lvl2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2pPr>
      <a:lvl3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3pPr>
      <a:lvl4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4pPr>
      <a:lvl5pPr algn="l" rtl="0" eaLnBrk="0" fontAlgn="base" hangingPunct="0">
        <a:lnSpc>
          <a:spcPts val="4275"/>
        </a:lnSpc>
        <a:spcBef>
          <a:spcPct val="0"/>
        </a:spcBef>
        <a:spcAft>
          <a:spcPct val="0"/>
        </a:spcAft>
        <a:defRPr sz="4400" i="1">
          <a:solidFill>
            <a:srgbClr val="002D62"/>
          </a:solidFill>
          <a:latin typeface="Times New Roman" charset="0"/>
          <a:ea typeface="MS PGothic" pitchFamily="34" charset="-128"/>
          <a:cs typeface="Times New Roman" charset="0"/>
        </a:defRPr>
      </a:lvl5pPr>
      <a:lvl6pPr marL="457200" algn="ctr" rtl="0" fontAlgn="base">
        <a:spcBef>
          <a:spcPct val="0"/>
        </a:spcBef>
        <a:spcAft>
          <a:spcPct val="0"/>
        </a:spcAft>
        <a:defRPr sz="4400">
          <a:solidFill>
            <a:srgbClr val="002D62"/>
          </a:solidFill>
          <a:latin typeface="Times" charset="0"/>
        </a:defRPr>
      </a:lvl6pPr>
      <a:lvl7pPr marL="914400" algn="ctr" rtl="0" fontAlgn="base">
        <a:spcBef>
          <a:spcPct val="0"/>
        </a:spcBef>
        <a:spcAft>
          <a:spcPct val="0"/>
        </a:spcAft>
        <a:defRPr sz="4400">
          <a:solidFill>
            <a:srgbClr val="002D62"/>
          </a:solidFill>
          <a:latin typeface="Times" charset="0"/>
        </a:defRPr>
      </a:lvl7pPr>
      <a:lvl8pPr marL="1371600" algn="ctr" rtl="0" fontAlgn="base">
        <a:spcBef>
          <a:spcPct val="0"/>
        </a:spcBef>
        <a:spcAft>
          <a:spcPct val="0"/>
        </a:spcAft>
        <a:defRPr sz="4400">
          <a:solidFill>
            <a:srgbClr val="002D62"/>
          </a:solidFill>
          <a:latin typeface="Times" charset="0"/>
        </a:defRPr>
      </a:lvl8pPr>
      <a:lvl9pPr marL="1828800" algn="ctr" rtl="0" fontAlgn="base">
        <a:spcBef>
          <a:spcPct val="0"/>
        </a:spcBef>
        <a:spcAft>
          <a:spcPct val="0"/>
        </a:spcAft>
        <a:defRPr sz="4400">
          <a:solidFill>
            <a:srgbClr val="002D62"/>
          </a:solidFill>
          <a:latin typeface="Times" charset="0"/>
        </a:defRPr>
      </a:lvl9pPr>
    </p:titleStyle>
    <p:bodyStyle>
      <a:lvl1pPr marL="342900" indent="-342900" algn="l" rtl="0" eaLnBrk="0" fontAlgn="base" hangingPunct="0">
        <a:spcBef>
          <a:spcPct val="20000"/>
        </a:spcBef>
        <a:spcAft>
          <a:spcPct val="0"/>
        </a:spcAft>
        <a:buChar char="•"/>
        <a:defRPr sz="3200">
          <a:solidFill>
            <a:srgbClr val="002D62"/>
          </a:solidFill>
          <a:latin typeface="+mn-lt"/>
          <a:ea typeface="MS PGothic"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rgbClr val="002D62"/>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rgbClr val="002D62"/>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002D62"/>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002D62"/>
          </a:solidFill>
          <a:latin typeface="+mn-lt"/>
          <a:ea typeface="MS PGothic" pitchFamily="34" charset="-128"/>
        </a:defRPr>
      </a:lvl5pPr>
      <a:lvl6pPr marL="2514600" indent="-228600" algn="l" rtl="0" fontAlgn="base">
        <a:spcBef>
          <a:spcPct val="20000"/>
        </a:spcBef>
        <a:spcAft>
          <a:spcPct val="0"/>
        </a:spcAft>
        <a:buChar char="»"/>
        <a:defRPr sz="2000">
          <a:solidFill>
            <a:srgbClr val="002D62"/>
          </a:solidFill>
          <a:latin typeface="+mn-lt"/>
          <a:ea typeface="ＭＳ Ｐゴシック" charset="-128"/>
        </a:defRPr>
      </a:lvl6pPr>
      <a:lvl7pPr marL="2971800" indent="-228600" algn="l" rtl="0" fontAlgn="base">
        <a:spcBef>
          <a:spcPct val="20000"/>
        </a:spcBef>
        <a:spcAft>
          <a:spcPct val="0"/>
        </a:spcAft>
        <a:buChar char="»"/>
        <a:defRPr sz="2000">
          <a:solidFill>
            <a:srgbClr val="002D62"/>
          </a:solidFill>
          <a:latin typeface="+mn-lt"/>
          <a:ea typeface="ＭＳ Ｐゴシック" charset="-128"/>
        </a:defRPr>
      </a:lvl7pPr>
      <a:lvl8pPr marL="3429000" indent="-228600" algn="l" rtl="0" fontAlgn="base">
        <a:spcBef>
          <a:spcPct val="20000"/>
        </a:spcBef>
        <a:spcAft>
          <a:spcPct val="0"/>
        </a:spcAft>
        <a:buChar char="»"/>
        <a:defRPr sz="2000">
          <a:solidFill>
            <a:srgbClr val="002D62"/>
          </a:solidFill>
          <a:latin typeface="+mn-lt"/>
          <a:ea typeface="ＭＳ Ｐゴシック" charset="-128"/>
        </a:defRPr>
      </a:lvl8pPr>
      <a:lvl9pPr marL="3886200" indent="-228600" algn="l" rtl="0" fontAlgn="base">
        <a:spcBef>
          <a:spcPct val="20000"/>
        </a:spcBef>
        <a:spcAft>
          <a:spcPct val="0"/>
        </a:spcAft>
        <a:buChar char="»"/>
        <a:defRPr sz="2000">
          <a:solidFill>
            <a:srgbClr val="002D6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0B3EFC54-37AA-42AB-80BE-45B4B9CAFD0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AF48B2B8-2C5E-47D6-A82A-7A578E34E16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0E324DA-453F-4F03-AEDB-ADD0F875CCF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ヒラギノ角ゴ Pro W3" charset="-128"/>
                <a:cs typeface="+mn-cs"/>
              </a:defRPr>
            </a:lvl1pPr>
          </a:lstStyle>
          <a:p>
            <a:pPr>
              <a:defRPr/>
            </a:pPr>
            <a:fld id="{DFD7BB2E-B002-4D14-8A07-4929EC515509}"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A67CA9F5-CEB2-4B6A-8112-F272A523806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2792ABB7-905E-4B77-8EAA-640FF6417F1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ヒラギノ角ゴ Pro W3" pitchFamily="-127" charset="-128"/>
                <a:cs typeface="+mn-cs"/>
              </a:defRPr>
            </a:lvl1pPr>
          </a:lstStyle>
          <a:p>
            <a:pPr>
              <a:defRPr/>
            </a:pPr>
            <a:fld id="{0BD2C274-CF3A-4C9B-93FF-69C4446439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549" r:id="rId1"/>
    <p:sldLayoutId id="2147488550" r:id="rId2"/>
    <p:sldLayoutId id="2147488551" r:id="rId3"/>
    <p:sldLayoutId id="2147488552" r:id="rId4"/>
    <p:sldLayoutId id="2147488553" r:id="rId5"/>
    <p:sldLayoutId id="2147488554" r:id="rId6"/>
    <p:sldLayoutId id="2147488555" r:id="rId7"/>
    <p:sldLayoutId id="2147488556" r:id="rId8"/>
    <p:sldLayoutId id="2147488557" r:id="rId9"/>
    <p:sldLayoutId id="2147488558" r:id="rId10"/>
    <p:sldLayoutId id="2147488559" r:id="rId11"/>
    <p:sldLayoutId id="2147488622" r:id="rId12"/>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pntTemplateArt13.png" descr="/Volumes/Worker Bees/Worker Bees New/*Current/POWERPOINTS/PpntTemplateArt13.png">
            <a:extLst>
              <a:ext uri="{FF2B5EF4-FFF2-40B4-BE49-F238E27FC236}">
                <a16:creationId xmlns:a16="http://schemas.microsoft.com/office/drawing/2014/main" id="{338907EC-9B9E-4ABB-BB55-D23C1836F185}"/>
              </a:ext>
            </a:extLst>
          </p:cNvPr>
          <p:cNvPicPr>
            <a:picLocks noChangeAspect="1"/>
          </p:cNvPicPr>
          <p:nvPr userDrawn="1"/>
        </p:nvPicPr>
        <p:blipFill>
          <a:blip r:embed="rId14" r:link="rId15">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Rectangle 10">
            <a:extLst>
              <a:ext uri="{FF2B5EF4-FFF2-40B4-BE49-F238E27FC236}">
                <a16:creationId xmlns:a16="http://schemas.microsoft.com/office/drawing/2014/main" id="{65C0DCA8-BE2A-4E69-89E4-0D05F2A40B2C}"/>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8623" r:id="rId1"/>
    <p:sldLayoutId id="2147488624" r:id="rId2"/>
    <p:sldLayoutId id="2147488625" r:id="rId3"/>
    <p:sldLayoutId id="2147488626" r:id="rId4"/>
    <p:sldLayoutId id="2147488627" r:id="rId5"/>
    <p:sldLayoutId id="2147488628" r:id="rId6"/>
    <p:sldLayoutId id="2147488629" r:id="rId7"/>
    <p:sldLayoutId id="2147488630" r:id="rId8"/>
    <p:sldLayoutId id="2147488631" r:id="rId9"/>
    <p:sldLayoutId id="2147488632" r:id="rId10"/>
    <p:sldLayoutId id="2147488633" r:id="rId11"/>
    <p:sldLayoutId id="2147488560" r:id="rId12"/>
  </p:sldLayoutIdLst>
  <p:txStyles>
    <p:titleStyle>
      <a:lvl1pPr algn="ctr" rtl="0" eaLnBrk="0" fontAlgn="base" hangingPunct="0">
        <a:spcBef>
          <a:spcPct val="0"/>
        </a:spcBef>
        <a:spcAft>
          <a:spcPct val="0"/>
        </a:spcAft>
        <a:defRPr sz="4400">
          <a:solidFill>
            <a:schemeClr val="tx2"/>
          </a:solidFill>
          <a:latin typeface="+mj-lt"/>
          <a:ea typeface="ヒラギノ角ゴ Pro W3" charset="0"/>
          <a:cs typeface="MS PGothic" charset="0"/>
        </a:defRPr>
      </a:lvl1pPr>
      <a:lvl2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2pPr>
      <a:lvl3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3pPr>
      <a:lvl4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4pPr>
      <a:lvl5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charset="0"/>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itle Placeholder 1">
            <a:extLst>
              <a:ext uri="{FF2B5EF4-FFF2-40B4-BE49-F238E27FC236}">
                <a16:creationId xmlns:a16="http://schemas.microsoft.com/office/drawing/2014/main" id="{714091D5-5CD5-4CFA-87EA-3211F5629A9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a:extLst>
              <a:ext uri="{FF2B5EF4-FFF2-40B4-BE49-F238E27FC236}">
                <a16:creationId xmlns:a16="http://schemas.microsoft.com/office/drawing/2014/main" id="{13D74018-707D-45A4-9BE1-C909CC5327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DA37F97-1417-412E-9A54-BDE543ABE19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ヒラギノ角ゴ Pro W3" charset="-128"/>
                <a:cs typeface="+mn-cs"/>
              </a:defRPr>
            </a:lvl1pPr>
          </a:lstStyle>
          <a:p>
            <a:pPr>
              <a:defRPr/>
            </a:pPr>
            <a:fld id="{4D5ED643-9F61-474D-A3A5-3502417457C0}" type="datetimeFigureOut">
              <a:rPr lang="en-US" altLang="en-US"/>
              <a:pPr>
                <a:defRPr/>
              </a:pPr>
              <a:t>5/5/2022</a:t>
            </a:fld>
            <a:endParaRPr lang="en-US" altLang="en-US"/>
          </a:p>
        </p:txBody>
      </p:sp>
      <p:sp>
        <p:nvSpPr>
          <p:cNvPr id="5" name="Footer Placeholder 4">
            <a:extLst>
              <a:ext uri="{FF2B5EF4-FFF2-40B4-BE49-F238E27FC236}">
                <a16:creationId xmlns:a16="http://schemas.microsoft.com/office/drawing/2014/main" id="{4520AB8B-411F-4BC9-A2E4-C273F86316E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354E4F8-7C1E-49A9-B22E-B98E8E2FB19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ヒラギノ角ゴ Pro W3" pitchFamily="-127" charset="-128"/>
                <a:cs typeface="+mn-cs"/>
              </a:defRPr>
            </a:lvl1pPr>
          </a:lstStyle>
          <a:p>
            <a:pPr>
              <a:defRPr/>
            </a:pPr>
            <a:fld id="{94CC2D50-A4BE-44E0-8EE4-B0266BAFE6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561" r:id="rId1"/>
    <p:sldLayoutId id="2147488562" r:id="rId2"/>
    <p:sldLayoutId id="2147488563" r:id="rId3"/>
    <p:sldLayoutId id="2147488564" r:id="rId4"/>
    <p:sldLayoutId id="2147488565" r:id="rId5"/>
    <p:sldLayoutId id="2147488566" r:id="rId6"/>
    <p:sldLayoutId id="2147488567" r:id="rId7"/>
    <p:sldLayoutId id="2147488568" r:id="rId8"/>
    <p:sldLayoutId id="2147488569" r:id="rId9"/>
    <p:sldLayoutId id="2147488570" r:id="rId10"/>
    <p:sldLayoutId id="2147488571" r:id="rId11"/>
  </p:sldLayoutIdLst>
  <p:txStyles>
    <p:titleStyle>
      <a:lvl1pPr algn="ctr"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pntTemplateArt13.png" descr="/Volumes/Worker Bees/Worker Bees New/*Current/POWERPOINTS/PpntTemplateArt13.png">
            <a:extLst>
              <a:ext uri="{FF2B5EF4-FFF2-40B4-BE49-F238E27FC236}">
                <a16:creationId xmlns:a16="http://schemas.microsoft.com/office/drawing/2014/main" id="{81FF67DD-319F-4AE9-B8BC-5DCAF4B69063}"/>
              </a:ext>
            </a:extLst>
          </p:cNvPr>
          <p:cNvPicPr>
            <a:picLocks noChangeAspect="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059488"/>
            <a:ext cx="9144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10">
            <a:extLst>
              <a:ext uri="{FF2B5EF4-FFF2-40B4-BE49-F238E27FC236}">
                <a16:creationId xmlns:a16="http://schemas.microsoft.com/office/drawing/2014/main" id="{3C439BC9-9937-4EBA-B55D-EE21AA2CE505}"/>
              </a:ext>
            </a:extLst>
          </p:cNvPr>
          <p:cNvSpPr>
            <a:spLocks noChangeArrowheads="1"/>
          </p:cNvSpPr>
          <p:nvPr/>
        </p:nvSpPr>
        <p:spPr bwMode="auto">
          <a:xfrm>
            <a:off x="3124200" y="6245225"/>
            <a:ext cx="2895600" cy="476250"/>
          </a:xfrm>
          <a:prstGeom prst="rect">
            <a:avLst/>
          </a:prstGeom>
          <a:noFill/>
          <a:ln>
            <a:noFill/>
          </a:ln>
        </p:spPr>
        <p:txBody>
          <a:bodyPr/>
          <a:lstStyle>
            <a:lvl1pPr>
              <a:defRPr>
                <a:solidFill>
                  <a:schemeClr val="tx1"/>
                </a:solidFill>
                <a:latin typeface="Calibri" panose="020F0502020204030204" pitchFamily="34" charset="0"/>
                <a:ea typeface="ヒラギノ角ゴ Pro W3" pitchFamily="-127" charset="-128"/>
              </a:defRPr>
            </a:lvl1pPr>
            <a:lvl2pPr marL="742950" indent="-285750">
              <a:defRPr>
                <a:solidFill>
                  <a:schemeClr val="tx1"/>
                </a:solidFill>
                <a:latin typeface="Calibri" panose="020F0502020204030204" pitchFamily="34" charset="0"/>
                <a:ea typeface="ヒラギノ角ゴ Pro W3" pitchFamily="-127" charset="-128"/>
              </a:defRPr>
            </a:lvl2pPr>
            <a:lvl3pPr marL="1143000" indent="-228600">
              <a:defRPr>
                <a:solidFill>
                  <a:schemeClr val="tx1"/>
                </a:solidFill>
                <a:latin typeface="Calibri" panose="020F0502020204030204" pitchFamily="34" charset="0"/>
                <a:ea typeface="ヒラギノ角ゴ Pro W3" pitchFamily="-127" charset="-128"/>
              </a:defRPr>
            </a:lvl3pPr>
            <a:lvl4pPr marL="1600200" indent="-228600">
              <a:defRPr>
                <a:solidFill>
                  <a:schemeClr val="tx1"/>
                </a:solidFill>
                <a:latin typeface="Calibri" panose="020F0502020204030204" pitchFamily="34" charset="0"/>
                <a:ea typeface="ヒラギノ角ゴ Pro W3" pitchFamily="-127" charset="-128"/>
              </a:defRPr>
            </a:lvl4pPr>
            <a:lvl5pPr marL="2057400" indent="-228600">
              <a:defRPr>
                <a:solidFill>
                  <a:schemeClr val="tx1"/>
                </a:solidFill>
                <a:latin typeface="Calibri" panose="020F0502020204030204"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pitchFamily="-127" charset="-128"/>
              </a:defRPr>
            </a:lvl9pPr>
          </a:lstStyle>
          <a:p>
            <a:pPr algn="ctr" eaLnBrk="1" hangingPunct="1">
              <a:defRPr/>
            </a:pPr>
            <a:endParaRPr lang="en-US" altLang="en-US" sz="1400">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8634" r:id="rId1"/>
    <p:sldLayoutId id="2147488635" r:id="rId2"/>
    <p:sldLayoutId id="2147488636" r:id="rId3"/>
    <p:sldLayoutId id="2147488637" r:id="rId4"/>
    <p:sldLayoutId id="2147488638" r:id="rId5"/>
    <p:sldLayoutId id="2147488639" r:id="rId6"/>
    <p:sldLayoutId id="2147488640" r:id="rId7"/>
    <p:sldLayoutId id="2147488641" r:id="rId8"/>
    <p:sldLayoutId id="2147488642" r:id="rId9"/>
    <p:sldLayoutId id="2147488643" r:id="rId10"/>
    <p:sldLayoutId id="2147488644" r:id="rId11"/>
  </p:sldLayoutIdLst>
  <p:txStyles>
    <p:titleStyle>
      <a:lvl1pPr algn="ctr" rtl="0" eaLnBrk="0" fontAlgn="base" hangingPunct="0">
        <a:spcBef>
          <a:spcPct val="0"/>
        </a:spcBef>
        <a:spcAft>
          <a:spcPct val="0"/>
        </a:spcAft>
        <a:defRPr sz="4400">
          <a:solidFill>
            <a:schemeClr val="tx2"/>
          </a:solidFill>
          <a:latin typeface="+mj-lt"/>
          <a:ea typeface="ヒラギノ角ゴ Pro W3" charset="0"/>
          <a:cs typeface="MS PGothic" charset="0"/>
        </a:defRPr>
      </a:lvl1pPr>
      <a:lvl2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2pPr>
      <a:lvl3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3pPr>
      <a:lvl4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4pPr>
      <a:lvl5pPr algn="ctr" rtl="0" eaLnBrk="0" fontAlgn="base" hangingPunct="0">
        <a:spcBef>
          <a:spcPct val="0"/>
        </a:spcBef>
        <a:spcAft>
          <a:spcPct val="0"/>
        </a:spcAft>
        <a:defRPr sz="4400">
          <a:solidFill>
            <a:schemeClr val="tx2"/>
          </a:solidFill>
          <a:latin typeface="Arial" charset="0"/>
          <a:ea typeface="ヒラギノ角ゴ Pro W3" charset="0"/>
          <a:cs typeface="MS PGothic"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charset="0"/>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OpenM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thought-leadership/summit-supercomputer/" TargetMode="External"/><Relationship Id="rId2" Type="http://schemas.openxmlformats.org/officeDocument/2006/relationships/hyperlink" Target="https://hpc.llnl.gov/hardware/compute-platforms/sierr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ommygorham/modern-cpu-gpu-programming/wiki/Architecture-Specific-Optimizaitons" TargetMode="External"/><Relationship Id="rId2" Type="http://schemas.openxmlformats.org/officeDocument/2006/relationships/hyperlink" Target="https://github.com/tommygorham/modern-cpu-gpu-programming#build-instru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mmygorham/modern-cpu-gpu-programming/wiki" TargetMode="External"/><Relationship Id="rId2" Type="http://schemas.openxmlformats.org/officeDocument/2006/relationships/hyperlink" Target="https://github.com/tommygorham/modern-cpu-gpu-programmi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iveutk-my.sharepoint.com/:x:/r/personal/pyw854_utc_edu/_layouts/15/Doc.aspx?sourcedoc=%7B5237BB3B-53C6-41ED-91E3-8F7415B172C9%7D&amp;file=5900_Results%20(2).xlsx&amp;action=default&amp;mobileredirect=true&amp;DefaultItemOpen=1&amp;ct=1651775358078&amp;wdOrigin=OFFICECOM-WEB.MAIN.EDGEWORTH&amp;cid=e7af829c-905b-4925-af33-3cdabc3b3a1e"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liveutk-my.sharepoint.com/:x:/r/personal/pyw854_utc_edu/_layouts/15/Doc.aspx?sourcedoc=%7B53CF9466-28DF-4FF3-81B6-D291F2741B0B%7D&amp;file=Book%2015.xlsx&amp;action=default&amp;mobileredirect=true&amp;DefaultItemOpen=1&amp;ct=1651775434748&amp;wdOrigin=OFFICECOM-WEB.MAIN.EDGEWORTH&amp;cid=a769c21b-ce18-4dcb-b42a-2ca859c36e7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www.overleaf.com/project/6272da2bc3a35ad35a215ce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pc.llnl.gov/documentation/tutorials/introduction-parallel-computing-tutorial##What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115151B3-EA6A-4BAE-A279-7E36A1924935}"/>
              </a:ext>
            </a:extLst>
          </p:cNvPr>
          <p:cNvSpPr>
            <a:spLocks noGrp="1"/>
          </p:cNvSpPr>
          <p:nvPr>
            <p:ph type="ctrTitle"/>
          </p:nvPr>
        </p:nvSpPr>
        <p:spPr bwMode="auto">
          <a:xfrm>
            <a:off x="381000" y="1219200"/>
            <a:ext cx="7772400"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pP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altLang="en-US">
              <a:latin typeface="Calibri" panose="020F0502020204030204" pitchFamily="34" charset="0"/>
              <a:ea typeface="ヒラギノ角ゴ Pro W3"/>
              <a:cs typeface="Arial" panose="020B0604020202020204" pitchFamily="34" charset="0"/>
            </a:endParaRPr>
          </a:p>
        </p:txBody>
      </p:sp>
      <p:sp>
        <p:nvSpPr>
          <p:cNvPr id="86019" name="TextBox 1">
            <a:extLst>
              <a:ext uri="{FF2B5EF4-FFF2-40B4-BE49-F238E27FC236}">
                <a16:creationId xmlns:a16="http://schemas.microsoft.com/office/drawing/2014/main" id="{60DC4E82-8CD5-4830-BEC5-C4B61C0984E4}"/>
              </a:ext>
            </a:extLst>
          </p:cNvPr>
          <p:cNvSpPr txBox="1">
            <a:spLocks noChangeArrowheads="1"/>
          </p:cNvSpPr>
          <p:nvPr/>
        </p:nvSpPr>
        <p:spPr bwMode="auto">
          <a:xfrm>
            <a:off x="381000" y="4191000"/>
            <a:ext cx="4953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endParaRPr lang="en-US" altLang="en-US" sz="2000" b="1" dirty="0">
              <a:latin typeface="Calibri Light"/>
              <a:ea typeface="MS PGothic" panose="020B0600070205080204" pitchFamily="34" charset="-128"/>
              <a:cs typeface="Times New Roman" panose="02020603050405020304" pitchFamily="18" charset="0"/>
            </a:endParaRPr>
          </a:p>
          <a:p>
            <a:endParaRPr lang="en-US" altLang="en-US" sz="2000" b="1" dirty="0">
              <a:latin typeface="Calibri Light"/>
              <a:ea typeface="MS PGothic" panose="020B0600070205080204" pitchFamily="34" charset="-128"/>
              <a:cs typeface="Times New Roman" panose="02020603050405020304" pitchFamily="18" charset="0"/>
            </a:endParaRPr>
          </a:p>
          <a:p>
            <a:r>
              <a:rPr lang="en-US" altLang="en-US" sz="2000" b="1" dirty="0">
                <a:latin typeface="Calibri Light"/>
                <a:ea typeface="MS PGothic"/>
                <a:cs typeface="Times New Roman"/>
              </a:rPr>
              <a:t>Thomas Gorham</a:t>
            </a:r>
          </a:p>
          <a:p>
            <a:r>
              <a:rPr lang="en-US" altLang="en-US" sz="2000" b="1" dirty="0">
                <a:latin typeface="Calibri Light"/>
                <a:ea typeface="MS PGothic"/>
                <a:cs typeface="Times New Roman"/>
              </a:rPr>
              <a:t>Computer Science &amp; Engineering Department</a:t>
            </a:r>
          </a:p>
          <a:p>
            <a:r>
              <a:rPr lang="en-US" altLang="en-US" sz="2000" b="1" dirty="0">
                <a:latin typeface="Calibri Light"/>
                <a:ea typeface="MS PGothic"/>
                <a:cs typeface="Times New Roman"/>
              </a:rPr>
              <a:t>University of Tennessee at Chattanooga</a:t>
            </a:r>
          </a:p>
          <a:p>
            <a:r>
              <a:rPr lang="en-US" altLang="en-US" sz="2000" b="1" dirty="0">
                <a:latin typeface="Calibri Light"/>
                <a:ea typeface="MS PGothic"/>
                <a:cs typeface="Times New Roman"/>
              </a:rPr>
              <a:t>Spring 2022</a:t>
            </a:r>
            <a:endParaRPr lang="en-US" altLang="en-US" sz="2000" b="1" dirty="0">
              <a:latin typeface="Calibri Light"/>
              <a:ea typeface="MS PGothic" panose="020B0600070205080204" pitchFamily="34" charset="-128"/>
              <a:cs typeface="Times New Roman" panose="02020603050405020304" pitchFamily="18" charset="0"/>
            </a:endParaRPr>
          </a:p>
          <a:p>
            <a:br>
              <a:rPr lang="en-US" altLang="en-US" dirty="0">
                <a:latin typeface="Times New Roman" panose="02020603050405020304" pitchFamily="18" charset="0"/>
                <a:ea typeface="MS PGothic" panose="020B0600070205080204" pitchFamily="34" charset="-128"/>
                <a:cs typeface="Times New Roman" panose="02020603050405020304" pitchFamily="18" charset="0"/>
              </a:rPr>
            </a:br>
            <a:endParaRPr lang="en-US" altLang="en-US" b="1">
              <a:latin typeface="Calibri Light"/>
              <a:ea typeface="MS PGothic" panose="020B0600070205080204" pitchFamily="34" charset="-128"/>
              <a:cs typeface="Times New Roman" panose="02020603050405020304" pitchFamily="18" charset="0"/>
            </a:endParaRPr>
          </a:p>
        </p:txBody>
      </p:sp>
      <p:sp>
        <p:nvSpPr>
          <p:cNvPr id="2" name="TextBox 1">
            <a:extLst>
              <a:ext uri="{FF2B5EF4-FFF2-40B4-BE49-F238E27FC236}">
                <a16:creationId xmlns:a16="http://schemas.microsoft.com/office/drawing/2014/main" id="{5E5A431A-967E-4963-AF45-1E275F64E796}"/>
              </a:ext>
            </a:extLst>
          </p:cNvPr>
          <p:cNvSpPr txBox="1"/>
          <p:nvPr/>
        </p:nvSpPr>
        <p:spPr>
          <a:xfrm>
            <a:off x="829734" y="1962150"/>
            <a:ext cx="782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rgbClr val="032858"/>
                </a:solidFill>
                <a:latin typeface="Calibri"/>
              </a:rPr>
              <a:t>CPU-GPU Programming: Performance Portability on Modern HPC Platforms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How are these Problems solved? </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561836" cy="1217715"/>
          </a:xfrm>
        </p:spPr>
        <p:txBody>
          <a:bodyPr lIns="91440" tIns="45720" rIns="91440" bIns="45720" anchor="t"/>
          <a:lstStyle/>
          <a:p>
            <a:pPr>
              <a:buNone/>
            </a:pPr>
            <a:endParaRPr lang="en-US" sz="2800" dirty="0">
              <a:cs typeface="Times"/>
            </a:endParaRPr>
          </a:p>
          <a:p>
            <a:pPr marL="0" indent="0">
              <a:buNone/>
            </a:pPr>
            <a:endParaRPr lang="en-US" sz="2800">
              <a:cs typeface="Times"/>
            </a:endParaRPr>
          </a:p>
          <a:p>
            <a:pPr marL="0" indent="0">
              <a:buNone/>
            </a:pPr>
            <a:endParaRPr lang="en-US" sz="2800" dirty="0">
              <a:cs typeface="Times"/>
            </a:endParaRPr>
          </a:p>
        </p:txBody>
      </p:sp>
      <p:pic>
        <p:nvPicPr>
          <p:cNvPr id="4" name="Picture 4">
            <a:extLst>
              <a:ext uri="{FF2B5EF4-FFF2-40B4-BE49-F238E27FC236}">
                <a16:creationId xmlns:a16="http://schemas.microsoft.com/office/drawing/2014/main" id="{56C1073D-1A71-5813-7CDF-9F69E4A30D00}"/>
              </a:ext>
            </a:extLst>
          </p:cNvPr>
          <p:cNvPicPr>
            <a:picLocks noChangeAspect="1"/>
          </p:cNvPicPr>
          <p:nvPr/>
        </p:nvPicPr>
        <p:blipFill>
          <a:blip r:embed="rId2"/>
          <a:stretch>
            <a:fillRect/>
          </a:stretch>
        </p:blipFill>
        <p:spPr>
          <a:xfrm>
            <a:off x="1975757" y="2819005"/>
            <a:ext cx="5201556" cy="2825633"/>
          </a:xfrm>
          <a:prstGeom prst="rect">
            <a:avLst/>
          </a:prstGeom>
        </p:spPr>
      </p:pic>
      <p:sp>
        <p:nvSpPr>
          <p:cNvPr id="5" name="TextBox 4">
            <a:extLst>
              <a:ext uri="{FF2B5EF4-FFF2-40B4-BE49-F238E27FC236}">
                <a16:creationId xmlns:a16="http://schemas.microsoft.com/office/drawing/2014/main" id="{27BB2589-D4A7-53C6-F03D-CEB6E5729CD2}"/>
              </a:ext>
            </a:extLst>
          </p:cNvPr>
          <p:cNvSpPr txBox="1"/>
          <p:nvPr/>
        </p:nvSpPr>
        <p:spPr>
          <a:xfrm>
            <a:off x="342900" y="2048328"/>
            <a:ext cx="34779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Example: </a:t>
            </a:r>
            <a:r>
              <a:rPr lang="en-US" dirty="0">
                <a:latin typeface="Calibri"/>
                <a:cs typeface="Calibri"/>
              </a:rPr>
              <a:t>C:\Users\TM\pi.c </a:t>
            </a:r>
          </a:p>
          <a:p>
            <a:r>
              <a:rPr lang="en-US" dirty="0">
                <a:latin typeface="Calibri"/>
                <a:cs typeface="Calibri"/>
              </a:rPr>
              <a:t>Example2: C:\Users\TM\pipar.c</a:t>
            </a:r>
            <a:endParaRPr lang="en-US" dirty="0">
              <a:cs typeface="Calibri"/>
            </a:endParaRPr>
          </a:p>
        </p:txBody>
      </p:sp>
      <p:sp>
        <p:nvSpPr>
          <p:cNvPr id="6" name="TextBox 5">
            <a:extLst>
              <a:ext uri="{FF2B5EF4-FFF2-40B4-BE49-F238E27FC236}">
                <a16:creationId xmlns:a16="http://schemas.microsoft.com/office/drawing/2014/main" id="{E801D9B1-9469-EAFD-2E32-39B852EAFB23}"/>
              </a:ext>
            </a:extLst>
          </p:cNvPr>
          <p:cNvSpPr txBox="1"/>
          <p:nvPr/>
        </p:nvSpPr>
        <p:spPr>
          <a:xfrm>
            <a:off x="6003472" y="22660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hlinkClick r:id="" action="ppaction://noaction"/>
              </a:rPr>
              <a:t>Wiki link</a:t>
            </a:r>
            <a:endParaRPr lang="en-US"/>
          </a:p>
        </p:txBody>
      </p:sp>
    </p:spTree>
    <p:extLst>
      <p:ext uri="{BB962C8B-B14F-4D97-AF65-F5344CB8AC3E}">
        <p14:creationId xmlns:p14="http://schemas.microsoft.com/office/powerpoint/2010/main" val="254193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How are these Problems solved? </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561836" cy="1217715"/>
          </a:xfrm>
        </p:spPr>
        <p:txBody>
          <a:bodyPr lIns="91440" tIns="45720" rIns="91440" bIns="45720" anchor="t"/>
          <a:lstStyle/>
          <a:p>
            <a:pPr>
              <a:buNone/>
            </a:pPr>
            <a:endParaRPr lang="en-US" sz="2800" dirty="0">
              <a:cs typeface="Times"/>
            </a:endParaRPr>
          </a:p>
          <a:p>
            <a:pPr marL="0" indent="0">
              <a:buNone/>
            </a:pPr>
            <a:endParaRPr lang="en-US" sz="2800">
              <a:cs typeface="Times"/>
            </a:endParaRPr>
          </a:p>
          <a:p>
            <a:pPr marL="0" indent="0">
              <a:buNone/>
            </a:pPr>
            <a:endParaRPr lang="en-US" sz="2800" dirty="0">
              <a:cs typeface="Times"/>
            </a:endParaRPr>
          </a:p>
        </p:txBody>
      </p:sp>
      <p:sp>
        <p:nvSpPr>
          <p:cNvPr id="5" name="TextBox 4">
            <a:extLst>
              <a:ext uri="{FF2B5EF4-FFF2-40B4-BE49-F238E27FC236}">
                <a16:creationId xmlns:a16="http://schemas.microsoft.com/office/drawing/2014/main" id="{27BB2589-D4A7-53C6-F03D-CEB6E5729CD2}"/>
              </a:ext>
            </a:extLst>
          </p:cNvPr>
          <p:cNvSpPr txBox="1"/>
          <p:nvPr/>
        </p:nvSpPr>
        <p:spPr>
          <a:xfrm>
            <a:off x="342900" y="2048328"/>
            <a:ext cx="79683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In previous example, </a:t>
            </a:r>
            <a:r>
              <a:rPr lang="en-US" dirty="0">
                <a:latin typeface="Calibri"/>
                <a:cs typeface="Calibri"/>
              </a:rPr>
              <a:t> we used </a:t>
            </a:r>
            <a:r>
              <a:rPr lang="en-US" dirty="0">
                <a:latin typeface="Calibri"/>
                <a:cs typeface="Calibri"/>
                <a:hlinkClick r:id="rId2"/>
              </a:rPr>
              <a:t>OpenMP</a:t>
            </a:r>
            <a:r>
              <a:rPr lang="en-US" dirty="0">
                <a:latin typeface="Calibri"/>
                <a:cs typeface="Calibri"/>
              </a:rPr>
              <a:t>, an API for writing multithreaded applications.</a:t>
            </a:r>
          </a:p>
          <a:p>
            <a:endParaRPr lang="en-US" dirty="0">
              <a:cs typeface="Calibri"/>
            </a:endParaRPr>
          </a:p>
          <a:p>
            <a:r>
              <a:rPr lang="en-US" dirty="0">
                <a:latin typeface="Calibri"/>
                <a:cs typeface="Calibri"/>
              </a:rPr>
              <a:t>1 -&gt; 2 threads </a:t>
            </a:r>
          </a:p>
          <a:p>
            <a:endParaRPr lang="en-US" dirty="0">
              <a:cs typeface="Calibri"/>
            </a:endParaRPr>
          </a:p>
          <a:p>
            <a:r>
              <a:rPr lang="en-US" dirty="0" err="1">
                <a:latin typeface="Calibri"/>
                <a:cs typeface="Calibri"/>
              </a:rPr>
              <a:t>Kokkos</a:t>
            </a:r>
            <a:r>
              <a:rPr lang="en-US" dirty="0">
                <a:latin typeface="Calibri"/>
                <a:cs typeface="Calibri"/>
              </a:rPr>
              <a:t> is a shared memory programming model</a:t>
            </a:r>
          </a:p>
          <a:p>
            <a:endParaRPr lang="en-US" dirty="0">
              <a:cs typeface="Calibri"/>
            </a:endParaRPr>
          </a:p>
          <a:p>
            <a:r>
              <a:rPr lang="en-US" dirty="0">
                <a:latin typeface="Calibri"/>
                <a:cs typeface="Calibri"/>
              </a:rPr>
              <a:t>Shared memory machines are computers that are composed of multiple processing elements that </a:t>
            </a:r>
            <a:r>
              <a:rPr lang="en-US" b="1" i="1" dirty="0">
                <a:latin typeface="Calibri"/>
                <a:cs typeface="Calibri"/>
              </a:rPr>
              <a:t>share</a:t>
            </a:r>
            <a:r>
              <a:rPr lang="en-US" dirty="0">
                <a:latin typeface="Calibri"/>
                <a:cs typeface="Calibri"/>
              </a:rPr>
              <a:t> an address space. These are further divided into two classes</a:t>
            </a:r>
          </a:p>
          <a:p>
            <a:endParaRPr lang="en-US" dirty="0">
              <a:latin typeface="Calibri"/>
              <a:cs typeface="Calibri"/>
            </a:endParaRPr>
          </a:p>
          <a:p>
            <a:endParaRPr lang="en-US" dirty="0">
              <a:latin typeface="Calibri"/>
              <a:cs typeface="Calibri"/>
            </a:endParaRPr>
          </a:p>
          <a:p>
            <a:r>
              <a:rPr lang="en-US" dirty="0">
                <a:latin typeface="Calibri"/>
                <a:cs typeface="Calibri"/>
              </a:rPr>
              <a:t>The class that is relevant today is:</a:t>
            </a:r>
          </a:p>
          <a:p>
            <a:pPr marL="285750" indent="-285750">
              <a:buFont typeface="Arial"/>
              <a:buChar char="•"/>
            </a:pPr>
            <a:r>
              <a:rPr lang="en-US" b="1" dirty="0">
                <a:latin typeface="Calibri"/>
                <a:cs typeface="Calibri"/>
              </a:rPr>
              <a:t>Non Uniform address space multiprocessor (NUMA):</a:t>
            </a:r>
            <a:r>
              <a:rPr lang="en-US" dirty="0">
                <a:latin typeface="Calibri"/>
                <a:cs typeface="Calibri"/>
              </a:rPr>
              <a:t> different memory regions have different access costs … think of memory segmented into “Near” and “Far” memory</a:t>
            </a:r>
            <a:endParaRPr lang="en-US" dirty="0"/>
          </a:p>
          <a:p>
            <a:endParaRPr lang="en-US" dirty="0">
              <a:latin typeface="Calibri"/>
              <a:cs typeface="Calibri"/>
            </a:endParaRPr>
          </a:p>
        </p:txBody>
      </p:sp>
    </p:spTree>
    <p:extLst>
      <p:ext uri="{BB962C8B-B14F-4D97-AF65-F5344CB8AC3E}">
        <p14:creationId xmlns:p14="http://schemas.microsoft.com/office/powerpoint/2010/main" val="29406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Heterogeneous Architectures</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561836" cy="1217715"/>
          </a:xfrm>
        </p:spPr>
        <p:txBody>
          <a:bodyPr lIns="91440" tIns="45720" rIns="91440" bIns="45720" anchor="t"/>
          <a:lstStyle/>
          <a:p>
            <a:pPr>
              <a:buNone/>
            </a:pPr>
            <a:endParaRPr lang="en-US" sz="2800" dirty="0">
              <a:cs typeface="Times"/>
            </a:endParaRPr>
          </a:p>
          <a:p>
            <a:pPr marL="0" indent="0">
              <a:buNone/>
            </a:pPr>
            <a:endParaRPr lang="en-US" sz="2800">
              <a:cs typeface="Times"/>
            </a:endParaRPr>
          </a:p>
          <a:p>
            <a:pPr marL="0" indent="0">
              <a:buNone/>
            </a:pPr>
            <a:endParaRPr lang="en-US" sz="2800" dirty="0">
              <a:cs typeface="Times"/>
            </a:endParaRPr>
          </a:p>
        </p:txBody>
      </p:sp>
      <p:sp>
        <p:nvSpPr>
          <p:cNvPr id="5" name="TextBox 4">
            <a:extLst>
              <a:ext uri="{FF2B5EF4-FFF2-40B4-BE49-F238E27FC236}">
                <a16:creationId xmlns:a16="http://schemas.microsoft.com/office/drawing/2014/main" id="{27BB2589-D4A7-53C6-F03D-CEB6E5729CD2}"/>
              </a:ext>
            </a:extLst>
          </p:cNvPr>
          <p:cNvSpPr txBox="1"/>
          <p:nvPr/>
        </p:nvSpPr>
        <p:spPr>
          <a:xfrm>
            <a:off x="243115" y="1848757"/>
            <a:ext cx="80681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r>
              <a:rPr lang="en-US" dirty="0">
                <a:latin typeface="Calibri"/>
                <a:cs typeface="Calibri"/>
              </a:rPr>
              <a:t>Machines that contain at least one accelerator, such as </a:t>
            </a:r>
            <a:r>
              <a:rPr lang="en-US" dirty="0">
                <a:latin typeface="Calibri"/>
                <a:cs typeface="Calibri"/>
                <a:hlinkClick r:id="rId2"/>
              </a:rPr>
              <a:t>Sierra</a:t>
            </a:r>
            <a:r>
              <a:rPr lang="en-US" dirty="0">
                <a:latin typeface="Calibri"/>
                <a:cs typeface="Calibri"/>
              </a:rPr>
              <a:t> or </a:t>
            </a:r>
            <a:r>
              <a:rPr lang="en-US" dirty="0">
                <a:latin typeface="Calibri"/>
                <a:cs typeface="Calibri"/>
                <a:hlinkClick r:id="rId3"/>
              </a:rPr>
              <a:t>Summit</a:t>
            </a:r>
            <a:r>
              <a:rPr lang="en-US" dirty="0">
                <a:latin typeface="Calibri"/>
                <a:cs typeface="Calibri"/>
              </a:rPr>
              <a:t> are considered to have </a:t>
            </a:r>
            <a:r>
              <a:rPr lang="en-US" b="1" dirty="0">
                <a:latin typeface="Calibri"/>
                <a:cs typeface="Calibri"/>
              </a:rPr>
              <a:t>heterogenous (CPU-GPU) architectures,</a:t>
            </a:r>
            <a:r>
              <a:rPr lang="en-US" dirty="0">
                <a:latin typeface="Calibri"/>
                <a:cs typeface="Calibri"/>
              </a:rPr>
              <a:t> in that they contain different types of computational units. Heterogeneous memory systems provide the potential benefit of significantly increasing system performance and reducing power consumption at the cost of complexity in their architectures.</a:t>
            </a:r>
            <a:endParaRPr lang="en-US" dirty="0"/>
          </a:p>
        </p:txBody>
      </p:sp>
      <p:pic>
        <p:nvPicPr>
          <p:cNvPr id="4" name="Picture 5" descr="Diagram&#10;&#10;Description automatically generated">
            <a:extLst>
              <a:ext uri="{FF2B5EF4-FFF2-40B4-BE49-F238E27FC236}">
                <a16:creationId xmlns:a16="http://schemas.microsoft.com/office/drawing/2014/main" id="{59757905-21BB-5DF3-055B-B5FAEC0B7F0C}"/>
              </a:ext>
            </a:extLst>
          </p:cNvPr>
          <p:cNvPicPr>
            <a:picLocks noChangeAspect="1"/>
          </p:cNvPicPr>
          <p:nvPr/>
        </p:nvPicPr>
        <p:blipFill>
          <a:blip r:embed="rId4"/>
          <a:stretch>
            <a:fillRect/>
          </a:stretch>
        </p:blipFill>
        <p:spPr>
          <a:xfrm>
            <a:off x="4869543" y="3689813"/>
            <a:ext cx="3904342" cy="2354016"/>
          </a:xfrm>
          <a:prstGeom prst="rect">
            <a:avLst/>
          </a:prstGeom>
        </p:spPr>
      </p:pic>
    </p:spTree>
    <p:extLst>
      <p:ext uri="{BB962C8B-B14F-4D97-AF65-F5344CB8AC3E}">
        <p14:creationId xmlns:p14="http://schemas.microsoft.com/office/powerpoint/2010/main" val="37609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sz="2800" b="1" i="0" dirty="0">
                <a:latin typeface="Calibri"/>
                <a:ea typeface="MS PGothic"/>
              </a:rPr>
              <a:t>The number of these machines is increasing rapidly</a:t>
            </a:r>
            <a:endParaRPr lang="en-US" sz="2800" b="1" i="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561836" cy="1217715"/>
          </a:xfrm>
        </p:spPr>
        <p:txBody>
          <a:bodyPr lIns="91440" tIns="45720" rIns="91440" bIns="45720" anchor="t"/>
          <a:lstStyle/>
          <a:p>
            <a:pPr>
              <a:buNone/>
            </a:pPr>
            <a:endParaRPr lang="en-US" sz="2800" dirty="0">
              <a:cs typeface="Times"/>
            </a:endParaRPr>
          </a:p>
          <a:p>
            <a:pPr marL="0" indent="0">
              <a:buNone/>
            </a:pPr>
            <a:endParaRPr lang="en-US" sz="2800">
              <a:cs typeface="Times"/>
            </a:endParaRPr>
          </a:p>
          <a:p>
            <a:pPr marL="0" indent="0">
              <a:buNone/>
            </a:pPr>
            <a:endParaRPr lang="en-US" sz="2800" dirty="0">
              <a:cs typeface="Times"/>
            </a:endParaRPr>
          </a:p>
        </p:txBody>
      </p:sp>
      <p:pic>
        <p:nvPicPr>
          <p:cNvPr id="6" name="Picture 6" descr="Chart, pie chart&#10;&#10;Description automatically generated">
            <a:extLst>
              <a:ext uri="{FF2B5EF4-FFF2-40B4-BE49-F238E27FC236}">
                <a16:creationId xmlns:a16="http://schemas.microsoft.com/office/drawing/2014/main" id="{BB1E6277-6311-0BC5-561F-D7797AD8243A}"/>
              </a:ext>
            </a:extLst>
          </p:cNvPr>
          <p:cNvPicPr>
            <a:picLocks noChangeAspect="1"/>
          </p:cNvPicPr>
          <p:nvPr/>
        </p:nvPicPr>
        <p:blipFill>
          <a:blip r:embed="rId2"/>
          <a:stretch>
            <a:fillRect/>
          </a:stretch>
        </p:blipFill>
        <p:spPr>
          <a:xfrm>
            <a:off x="45039" y="3168250"/>
            <a:ext cx="5346699" cy="2659742"/>
          </a:xfrm>
          <a:prstGeom prst="rect">
            <a:avLst/>
          </a:prstGeom>
        </p:spPr>
      </p:pic>
      <p:pic>
        <p:nvPicPr>
          <p:cNvPr id="7" name="Picture 7" descr="Chart, pie chart&#10;&#10;Description automatically generated">
            <a:extLst>
              <a:ext uri="{FF2B5EF4-FFF2-40B4-BE49-F238E27FC236}">
                <a16:creationId xmlns:a16="http://schemas.microsoft.com/office/drawing/2014/main" id="{38ADCA3E-B833-5102-B23F-101185764BC0}"/>
              </a:ext>
            </a:extLst>
          </p:cNvPr>
          <p:cNvPicPr>
            <a:picLocks noChangeAspect="1"/>
          </p:cNvPicPr>
          <p:nvPr/>
        </p:nvPicPr>
        <p:blipFill>
          <a:blip r:embed="rId3"/>
          <a:stretch>
            <a:fillRect/>
          </a:stretch>
        </p:blipFill>
        <p:spPr>
          <a:xfrm>
            <a:off x="3753757" y="3214917"/>
            <a:ext cx="5392056" cy="2705098"/>
          </a:xfrm>
          <a:prstGeom prst="rect">
            <a:avLst/>
          </a:prstGeom>
        </p:spPr>
      </p:pic>
    </p:spTree>
    <p:extLst>
      <p:ext uri="{BB962C8B-B14F-4D97-AF65-F5344CB8AC3E}">
        <p14:creationId xmlns:p14="http://schemas.microsoft.com/office/powerpoint/2010/main" val="322334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4343400" cy="1219200"/>
          </a:xfrm>
        </p:spPr>
        <p:txBody>
          <a:bodyPr lIns="91440" tIns="45720" rIns="91440" bIns="45720" anchor="t"/>
          <a:lstStyle/>
          <a:p>
            <a:r>
              <a:rPr lang="en-US" b="1" i="0" dirty="0">
                <a:latin typeface="Calibri"/>
                <a:ea typeface="MS PGothic"/>
              </a:rPr>
              <a:t>Heterogeneity</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r>
              <a:rPr lang="en-US" sz="2400" b="1" dirty="0">
                <a:latin typeface="Calibri Light"/>
                <a:ea typeface="MS PGothic"/>
              </a:rPr>
              <a:t>Hardware:</a:t>
            </a:r>
            <a:r>
              <a:rPr lang="en-US" sz="2400" dirty="0">
                <a:latin typeface="Calibri Light"/>
                <a:ea typeface="MS PGothic"/>
              </a:rPr>
              <a:t> CPUs, GPUs, FPGA</a:t>
            </a:r>
            <a:endParaRPr lang="en-US">
              <a:latin typeface="Calibri Light"/>
            </a:endParaRPr>
          </a:p>
          <a:p>
            <a:pPr lvl="1"/>
            <a:r>
              <a:rPr lang="en-US" sz="2400" dirty="0">
                <a:latin typeface="Calibri Light"/>
                <a:ea typeface="MS PGothic"/>
                <a:cs typeface="Calibri Light"/>
              </a:rPr>
              <a:t>Increasing complexity of modern machines such as multiple GPU accelerators</a:t>
            </a:r>
          </a:p>
          <a:p>
            <a:pPr marL="0" indent="0">
              <a:buNone/>
            </a:pPr>
            <a:r>
              <a:rPr lang="en-US" sz="2400" b="1" dirty="0">
                <a:latin typeface="Calibri Light"/>
                <a:ea typeface="MS PGothic"/>
              </a:rPr>
              <a:t>Software:</a:t>
            </a:r>
            <a:r>
              <a:rPr lang="en-US" sz="2400" dirty="0">
                <a:latin typeface="Calibri Light"/>
                <a:ea typeface="MS PGothic"/>
              </a:rPr>
              <a:t> Compilers, Operating Systems, Libraries</a:t>
            </a:r>
          </a:p>
          <a:p>
            <a:pPr marL="0" indent="0">
              <a:buNone/>
            </a:pPr>
            <a:r>
              <a:rPr lang="en-US" sz="2400" dirty="0">
                <a:latin typeface="Calibri Light"/>
                <a:ea typeface="MS PGothic"/>
              </a:rPr>
              <a:t>How can we get applications to target underlying hardware given </a:t>
            </a:r>
            <a:r>
              <a:rPr lang="en-US" sz="2400">
                <a:latin typeface="Calibri Light"/>
                <a:ea typeface="MS PGothic"/>
              </a:rPr>
              <a:t>the reality of diverse complexity in modern systems? </a:t>
            </a:r>
            <a:endParaRPr lang="en-US" sz="2400">
              <a:latin typeface="Calibri Light"/>
            </a:endParaRPr>
          </a:p>
        </p:txBody>
      </p:sp>
    </p:spTree>
    <p:extLst>
      <p:ext uri="{BB962C8B-B14F-4D97-AF65-F5344CB8AC3E}">
        <p14:creationId xmlns:p14="http://schemas.microsoft.com/office/powerpoint/2010/main" val="331978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54899" cy="1219200"/>
          </a:xfrm>
        </p:spPr>
        <p:txBody>
          <a:bodyPr lIns="91440" tIns="45720" rIns="91440" bIns="45720" anchor="t"/>
          <a:lstStyle/>
          <a:p>
            <a:r>
              <a:rPr lang="en-US" b="1" i="0" dirty="0">
                <a:latin typeface="Calibri"/>
                <a:ea typeface="MS PGothic"/>
              </a:rPr>
              <a:t>Heterogeneity Challenges</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r>
              <a:rPr lang="en-US" sz="2400" b="1" dirty="0">
                <a:ea typeface="+mn-lt"/>
                <a:cs typeface="+mn-lt"/>
              </a:rPr>
              <a:t> Challenge 1:</a:t>
            </a:r>
            <a:r>
              <a:rPr lang="en-US" sz="2400" dirty="0">
                <a:ea typeface="+mn-lt"/>
                <a:cs typeface="+mn-lt"/>
              </a:rPr>
              <a:t> </a:t>
            </a:r>
            <a:r>
              <a:rPr lang="en-US" sz="2400" b="1" dirty="0">
                <a:ea typeface="+mn-lt"/>
                <a:cs typeface="+mn-lt"/>
              </a:rPr>
              <a:t>optimizing data access patterns in CPU-GPU environments</a:t>
            </a:r>
            <a:r>
              <a:rPr lang="en-US" sz="2400" dirty="0">
                <a:ea typeface="+mn-lt"/>
                <a:cs typeface="+mn-lt"/>
              </a:rPr>
              <a:t>. </a:t>
            </a:r>
          </a:p>
          <a:p>
            <a:pPr marL="0" indent="0">
              <a:buNone/>
            </a:pPr>
            <a:endParaRPr lang="en-US" sz="2400" dirty="0">
              <a:ea typeface="+mn-lt"/>
              <a:cs typeface="+mn-lt"/>
            </a:endParaRPr>
          </a:p>
          <a:p>
            <a:pPr marL="0" indent="0">
              <a:buNone/>
            </a:pPr>
            <a:r>
              <a:rPr lang="en-US" sz="2400" dirty="0">
                <a:ea typeface="+mn-lt"/>
                <a:cs typeface="+mn-lt"/>
              </a:rPr>
              <a:t>This is because these devices store data quite differently, and the data structure layouts in GPU memory often lead to sub-optimal performance for programs designed with a CPU memory interface. In other words, </a:t>
            </a:r>
            <a:r>
              <a:rPr lang="en-US" sz="2400" b="1" dirty="0">
                <a:ea typeface="+mn-lt"/>
                <a:cs typeface="+mn-lt"/>
              </a:rPr>
              <a:t>application performance is highly sensitive to irregularity in memory access pattern</a:t>
            </a:r>
            <a:endParaRPr lang="en-US" sz="2400" dirty="0">
              <a:ea typeface="+mn-lt"/>
              <a:cs typeface="+mn-lt"/>
            </a:endParaRPr>
          </a:p>
        </p:txBody>
      </p:sp>
    </p:spTree>
    <p:extLst>
      <p:ext uri="{BB962C8B-B14F-4D97-AF65-F5344CB8AC3E}">
        <p14:creationId xmlns:p14="http://schemas.microsoft.com/office/powerpoint/2010/main" val="389218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54899" cy="1219200"/>
          </a:xfrm>
        </p:spPr>
        <p:txBody>
          <a:bodyPr lIns="91440" tIns="45720" rIns="91440" bIns="45720" anchor="t"/>
          <a:lstStyle/>
          <a:p>
            <a:r>
              <a:rPr lang="en-US" b="1" i="0" dirty="0">
                <a:latin typeface="Calibri"/>
                <a:ea typeface="MS PGothic"/>
              </a:rPr>
              <a:t>Heterogeneity Challenges</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r>
              <a:rPr lang="en-US" sz="2400" b="1" dirty="0">
                <a:ea typeface="+mn-lt"/>
                <a:cs typeface="+mn-lt"/>
              </a:rPr>
              <a:t> Challenge 2: Portability</a:t>
            </a:r>
            <a:endParaRPr lang="en-US" sz="2400" dirty="0" err="1">
              <a:ea typeface="+mn-lt"/>
              <a:cs typeface="+mn-lt"/>
            </a:endParaRPr>
          </a:p>
          <a:p>
            <a:pPr marL="0" indent="0">
              <a:buNone/>
            </a:pPr>
            <a:r>
              <a:rPr lang="en-US" sz="2400" b="1" dirty="0">
                <a:ea typeface="+mn-lt"/>
                <a:cs typeface="+mn-lt"/>
              </a:rPr>
              <a:t>This derives from lack of uniformity </a:t>
            </a:r>
          </a:p>
          <a:p>
            <a:pPr marL="0" indent="0">
              <a:buNone/>
            </a:pPr>
            <a:r>
              <a:rPr lang="en-US" sz="2400" dirty="0">
                <a:ea typeface="+mn-lt"/>
                <a:cs typeface="+mn-lt"/>
              </a:rPr>
              <a:t>its not quite clear how performance portable a program written for an AMD-based machine will be to another (e.g., an Intel-based machine). </a:t>
            </a:r>
            <a:endParaRPr lang="en-US" dirty="0">
              <a:cs typeface="+mn-lt"/>
            </a:endParaRPr>
          </a:p>
          <a:p>
            <a:pPr marL="0" indent="0">
              <a:buNone/>
            </a:pPr>
            <a:r>
              <a:rPr lang="en-US" sz="2400" dirty="0">
                <a:ea typeface="+mn-lt"/>
                <a:cs typeface="+mn-lt"/>
              </a:rPr>
              <a:t>What is clear is that if you are use the standard programming model for a heterogenous NVIDIA-based machine and you want to run on an AMD-based machine, you will need to change to AMD's supported programming model</a:t>
            </a:r>
            <a:endParaRPr lang="en-US" sz="2400" dirty="0">
              <a:cs typeface="Times"/>
            </a:endParaRPr>
          </a:p>
          <a:p>
            <a:pPr marL="0" indent="0">
              <a:buNone/>
            </a:pPr>
            <a:endParaRPr lang="en-US" sz="2400" dirty="0">
              <a:ea typeface="+mn-lt"/>
              <a:cs typeface="+mn-lt"/>
            </a:endParaRPr>
          </a:p>
          <a:p>
            <a:pPr marL="0" indent="0">
              <a:buNone/>
            </a:pPr>
            <a:endParaRPr lang="en-US" sz="2400" dirty="0">
              <a:ea typeface="+mn-lt"/>
              <a:cs typeface="+mn-lt"/>
            </a:endParaRPr>
          </a:p>
        </p:txBody>
      </p:sp>
    </p:spTree>
    <p:extLst>
      <p:ext uri="{BB962C8B-B14F-4D97-AF65-F5344CB8AC3E}">
        <p14:creationId xmlns:p14="http://schemas.microsoft.com/office/powerpoint/2010/main" val="295592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54899" cy="1219200"/>
          </a:xfrm>
        </p:spPr>
        <p:txBody>
          <a:bodyPr lIns="91440" tIns="45720" rIns="91440" bIns="45720" anchor="t"/>
          <a:lstStyle/>
          <a:p>
            <a:r>
              <a:rPr lang="en-US" b="1" i="0" dirty="0">
                <a:latin typeface="Calibri"/>
                <a:ea typeface="MS PGothic"/>
              </a:rPr>
              <a:t>Challenge 2 </a:t>
            </a:r>
            <a:r>
              <a:rPr lang="en-US" b="1" i="0" dirty="0" err="1">
                <a:latin typeface="Calibri"/>
                <a:ea typeface="MS PGothic"/>
              </a:rPr>
              <a:t>cont</a:t>
            </a:r>
            <a:endParaRPr lang="en-US" b="1" i="0" dirty="0" err="1">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r>
              <a:rPr lang="en-US" sz="2400" b="1" dirty="0">
                <a:ea typeface="+mn-lt"/>
                <a:cs typeface="+mn-lt"/>
              </a:rPr>
              <a:t>Changing programming models</a:t>
            </a:r>
            <a:r>
              <a:rPr lang="en-US" sz="2400" dirty="0">
                <a:ea typeface="+mn-lt"/>
                <a:cs typeface="+mn-lt"/>
              </a:rPr>
              <a:t> to run on different machines requires code to be rewritten per the specifications of the machine's respective programming model. Ultimately, this becomes a particular problem for large-scale HPC applications that on average consist of 300,000 - 600,000 lines of code. In other words, rewriting code is expensive.</a:t>
            </a:r>
            <a:endParaRPr lang="en-US" dirty="0"/>
          </a:p>
          <a:p>
            <a:pPr marL="0" indent="0">
              <a:buNone/>
            </a:pPr>
            <a:endParaRPr lang="en-US" sz="2400" dirty="0">
              <a:ea typeface="+mn-lt"/>
              <a:cs typeface="+mn-lt"/>
            </a:endParaRPr>
          </a:p>
          <a:p>
            <a:pPr marL="0" indent="0">
              <a:buNone/>
            </a:pPr>
            <a:endParaRPr lang="en-US" sz="2400" dirty="0">
              <a:ea typeface="+mn-lt"/>
              <a:cs typeface="+mn-lt"/>
            </a:endParaRPr>
          </a:p>
        </p:txBody>
      </p:sp>
    </p:spTree>
    <p:extLst>
      <p:ext uri="{BB962C8B-B14F-4D97-AF65-F5344CB8AC3E}">
        <p14:creationId xmlns:p14="http://schemas.microsoft.com/office/powerpoint/2010/main" val="235084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964585" cy="1219200"/>
          </a:xfrm>
        </p:spPr>
        <p:txBody>
          <a:bodyPr lIns="91440" tIns="45720" rIns="91440" bIns="45720" anchor="t"/>
          <a:lstStyle/>
          <a:p>
            <a:r>
              <a:rPr lang="en-US" b="1" i="0" dirty="0">
                <a:latin typeface="Calibri"/>
                <a:ea typeface="MS PGothic"/>
              </a:rPr>
              <a:t>Existing Solutions</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a:buFont typeface="Arial"/>
              <a:buChar char="•"/>
            </a:pPr>
            <a:r>
              <a:rPr lang="en-US" sz="2400" dirty="0">
                <a:latin typeface="Calibri Light"/>
                <a:ea typeface="MS PGothic"/>
              </a:rPr>
              <a:t>Programming models for shared/distributed memory</a:t>
            </a:r>
            <a:endParaRPr lang="en-US"/>
          </a:p>
          <a:p>
            <a:pPr lvl="1">
              <a:buFont typeface="Arial"/>
              <a:buChar char="•"/>
            </a:pPr>
            <a:r>
              <a:rPr lang="en-US" sz="2000" dirty="0">
                <a:latin typeface="Calibri Light"/>
                <a:ea typeface="MS PGothic"/>
              </a:rPr>
              <a:t>Make programmers learn </a:t>
            </a:r>
            <a:r>
              <a:rPr lang="en-US" sz="2000" dirty="0" err="1">
                <a:latin typeface="Calibri Light"/>
                <a:ea typeface="MS PGothic"/>
              </a:rPr>
              <a:t>openmp</a:t>
            </a:r>
            <a:r>
              <a:rPr lang="en-US" sz="2000" dirty="0">
                <a:latin typeface="Calibri Light"/>
                <a:ea typeface="MS PGothic"/>
              </a:rPr>
              <a:t>, OpenACC, OpenCV, </a:t>
            </a:r>
            <a:r>
              <a:rPr lang="en-US" sz="2000" dirty="0" err="1">
                <a:latin typeface="Calibri Light"/>
                <a:ea typeface="MS PGothic"/>
              </a:rPr>
              <a:t>pthreads</a:t>
            </a:r>
            <a:r>
              <a:rPr lang="en-US" sz="2000" dirty="0">
                <a:latin typeface="Calibri Light"/>
                <a:ea typeface="MS PGothic"/>
              </a:rPr>
              <a:t>, TBB, </a:t>
            </a:r>
            <a:r>
              <a:rPr lang="en-US" sz="2000" dirty="0" err="1">
                <a:latin typeface="Calibri Light"/>
                <a:ea typeface="MS PGothic"/>
              </a:rPr>
              <a:t>Cilk</a:t>
            </a:r>
            <a:r>
              <a:rPr lang="en-US" sz="2000" dirty="0">
                <a:latin typeface="Calibri Light"/>
                <a:ea typeface="MS PGothic"/>
              </a:rPr>
              <a:t>++, MPI, UPC, Fortran, </a:t>
            </a:r>
            <a:endParaRPr lang="en-US" sz="2000" dirty="0">
              <a:latin typeface="Calibri Light"/>
            </a:endParaRPr>
          </a:p>
          <a:p>
            <a:pPr lvl="1">
              <a:buFont typeface="Arial"/>
              <a:buChar char="•"/>
            </a:pPr>
            <a:endParaRPr lang="en-US" sz="2000" dirty="0">
              <a:latin typeface="Calibri Light"/>
              <a:ea typeface="MS PGothic"/>
              <a:cs typeface="Calibri Light"/>
            </a:endParaRPr>
          </a:p>
          <a:p>
            <a:pPr marL="0" indent="0">
              <a:buNone/>
            </a:pPr>
            <a:r>
              <a:rPr lang="en-US" sz="2400" dirty="0">
                <a:latin typeface="Calibri Light"/>
                <a:ea typeface="MS PGothic"/>
              </a:rPr>
              <a:t>What if instead we could just write one solution in C++ and change our target at compile time? </a:t>
            </a:r>
            <a:endParaRPr lang="en-US" sz="2400" dirty="0">
              <a:latin typeface="Calibri Light"/>
            </a:endParaRPr>
          </a:p>
        </p:txBody>
      </p:sp>
    </p:spTree>
    <p:extLst>
      <p:ext uri="{BB962C8B-B14F-4D97-AF65-F5344CB8AC3E}">
        <p14:creationId xmlns:p14="http://schemas.microsoft.com/office/powerpoint/2010/main" val="39924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964585" cy="1219200"/>
          </a:xfrm>
        </p:spPr>
        <p:txBody>
          <a:bodyPr lIns="91440" tIns="45720" rIns="91440" bIns="45720" anchor="t"/>
          <a:lstStyle/>
          <a:p>
            <a:r>
              <a:rPr lang="en-US" sz="3600" b="1" i="0" dirty="0">
                <a:latin typeface="Calibri"/>
                <a:ea typeface="MS PGothic"/>
              </a:rPr>
              <a:t>Solving These Challenges With </a:t>
            </a:r>
            <a:r>
              <a:rPr lang="en-US" sz="3600" b="1" i="0" dirty="0" err="1">
                <a:latin typeface="Calibri"/>
                <a:ea typeface="MS PGothic"/>
              </a:rPr>
              <a:t>Kokkos</a:t>
            </a:r>
            <a:endParaRPr lang="en-US" sz="3600" b="1" i="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endParaRPr lang="en-US" sz="2400" dirty="0">
              <a:latin typeface="Calibri Light"/>
            </a:endParaRPr>
          </a:p>
          <a:p>
            <a:pPr marL="0" indent="0">
              <a:buNone/>
            </a:pPr>
            <a:endParaRPr lang="en-US" sz="2400" dirty="0">
              <a:latin typeface="Calibri Light"/>
            </a:endParaRPr>
          </a:p>
        </p:txBody>
      </p:sp>
      <p:sp>
        <p:nvSpPr>
          <p:cNvPr id="4" name="TextBox 3">
            <a:extLst>
              <a:ext uri="{FF2B5EF4-FFF2-40B4-BE49-F238E27FC236}">
                <a16:creationId xmlns:a16="http://schemas.microsoft.com/office/drawing/2014/main" id="{E149BA1A-F74D-9286-7788-0EC057ADA792}"/>
              </a:ext>
            </a:extLst>
          </p:cNvPr>
          <p:cNvSpPr txBox="1"/>
          <p:nvPr/>
        </p:nvSpPr>
        <p:spPr>
          <a:xfrm>
            <a:off x="406400" y="4361542"/>
            <a:ext cx="771434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a:p>
            <a:r>
              <a:rPr lang="en-US" sz="1600" dirty="0">
                <a:latin typeface="Calibri"/>
                <a:cs typeface="Calibri"/>
                <a:hlinkClick r:id="rId2"/>
              </a:rPr>
              <a:t>tommygorham/modern-cpu-gpu-programming: Wiki page and code base to support my final project and paper with regards to a MS in Computer Science at the University of Tennessee at Chattanooga. (github.com)</a:t>
            </a:r>
            <a:endParaRPr lang="en-US" sz="1600"/>
          </a:p>
          <a:p>
            <a:endParaRPr lang="en-US" sz="1600" dirty="0">
              <a:latin typeface="Calibri"/>
              <a:cs typeface="Calibri"/>
            </a:endParaRPr>
          </a:p>
          <a:p>
            <a:r>
              <a:rPr lang="en-US" sz="1600" dirty="0">
                <a:latin typeface="Calibri"/>
                <a:cs typeface="Calibri"/>
                <a:hlinkClick r:id="rId3"/>
              </a:rPr>
              <a:t>Architecture Specific Optimizaitons · tommygorham/modern-cpu-gpu-programming Wiki (github.com)</a:t>
            </a:r>
            <a:endParaRPr lang="en-US" sz="1600">
              <a:latin typeface="Calibri"/>
            </a:endParaRPr>
          </a:p>
        </p:txBody>
      </p:sp>
      <p:sp>
        <p:nvSpPr>
          <p:cNvPr id="5" name="TextBox 4">
            <a:extLst>
              <a:ext uri="{FF2B5EF4-FFF2-40B4-BE49-F238E27FC236}">
                <a16:creationId xmlns:a16="http://schemas.microsoft.com/office/drawing/2014/main" id="{BFBEB329-37D3-14C2-8388-1C6C4DDE3764}"/>
              </a:ext>
            </a:extLst>
          </p:cNvPr>
          <p:cNvSpPr txBox="1"/>
          <p:nvPr/>
        </p:nvSpPr>
        <p:spPr>
          <a:xfrm>
            <a:off x="524329" y="1948542"/>
            <a:ext cx="8394698"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Programming two execution targets (the CPU and the GPU) require a set of mechanisms for performance portability across the range of potential and final system designs. </a:t>
            </a:r>
            <a:r>
              <a:rPr lang="en-US" sz="1600" dirty="0" err="1">
                <a:latin typeface="Calibri"/>
                <a:cs typeface="Calibri"/>
              </a:rPr>
              <a:t>Kokkos</a:t>
            </a:r>
            <a:r>
              <a:rPr lang="en-US" sz="1600" dirty="0">
                <a:latin typeface="Calibri"/>
                <a:cs typeface="Calibri"/>
              </a:rPr>
              <a:t> is a shared memory programming model that emphasizes performance portability </a:t>
            </a:r>
            <a:r>
              <a:rPr lang="en-US" sz="1600" dirty="0" err="1">
                <a:latin typeface="Calibri"/>
                <a:cs typeface="Calibri"/>
              </a:rPr>
              <a:t>accross</a:t>
            </a:r>
            <a:r>
              <a:rPr lang="en-US" sz="1600" dirty="0">
                <a:latin typeface="Calibri"/>
                <a:cs typeface="Calibri"/>
              </a:rPr>
              <a:t> all modern HPC architectures. The </a:t>
            </a:r>
            <a:r>
              <a:rPr lang="en-US" sz="1600" dirty="0" err="1">
                <a:latin typeface="Calibri"/>
                <a:cs typeface="Calibri"/>
              </a:rPr>
              <a:t>Kokkos</a:t>
            </a:r>
            <a:r>
              <a:rPr lang="en-US" sz="1600" dirty="0">
                <a:latin typeface="Calibri"/>
                <a:cs typeface="Calibri"/>
              </a:rPr>
              <a:t> API allows developers to </a:t>
            </a:r>
            <a:r>
              <a:rPr lang="en-US" sz="1600" i="1" dirty="0">
                <a:latin typeface="Calibri"/>
                <a:cs typeface="Calibri"/>
              </a:rPr>
              <a:t>express</a:t>
            </a:r>
            <a:r>
              <a:rPr lang="en-US" sz="1600" dirty="0">
                <a:latin typeface="Calibri"/>
                <a:cs typeface="Calibri"/>
              </a:rPr>
              <a:t> parallelism that is able to compile and execute</a:t>
            </a:r>
            <a:endParaRPr lang="en-US" sz="1600">
              <a:latin typeface="Calibri"/>
            </a:endParaRPr>
          </a:p>
          <a:p>
            <a:pPr marL="285750" indent="-285750">
              <a:buFont typeface="Arial"/>
              <a:buChar char="•"/>
            </a:pPr>
            <a:r>
              <a:rPr lang="en-US" sz="1600" dirty="0">
                <a:latin typeface="Calibri"/>
                <a:cs typeface="Calibri"/>
              </a:rPr>
              <a:t>In Serial on the CPU</a:t>
            </a:r>
            <a:endParaRPr lang="en-US" sz="1600">
              <a:latin typeface="Calibri"/>
            </a:endParaRPr>
          </a:p>
          <a:p>
            <a:pPr marL="285750" indent="-285750">
              <a:buFont typeface="Arial"/>
              <a:buChar char="•"/>
            </a:pPr>
            <a:r>
              <a:rPr lang="en-US" sz="1600" dirty="0">
                <a:latin typeface="Calibri"/>
                <a:cs typeface="Calibri"/>
              </a:rPr>
              <a:t>In Parallel on the CPU</a:t>
            </a:r>
            <a:endParaRPr lang="en-US" sz="1600">
              <a:latin typeface="Calibri"/>
            </a:endParaRPr>
          </a:p>
          <a:p>
            <a:pPr marL="285750" indent="-285750">
              <a:buFont typeface="Arial"/>
              <a:buChar char="•"/>
            </a:pPr>
            <a:r>
              <a:rPr lang="en-US" sz="1600" dirty="0">
                <a:latin typeface="Calibri"/>
                <a:cs typeface="Calibri"/>
              </a:rPr>
              <a:t>In Parallel on the CPU and GPU</a:t>
            </a:r>
            <a:endParaRPr lang="en-US" sz="1600">
              <a:latin typeface="Calibri"/>
            </a:endParaRPr>
          </a:p>
          <a:p>
            <a:r>
              <a:rPr lang="en-US" sz="1600" dirty="0">
                <a:latin typeface="Calibri"/>
                <a:cs typeface="Calibri"/>
              </a:rPr>
              <a:t>regardless of the manufacturer of either chip. Thus, this removes the need to refactor the source code itself, and enables HPC applications to run on theoretically any HPC machine.</a:t>
            </a:r>
            <a:endParaRPr lang="en-US" sz="1600">
              <a:latin typeface="Calibri"/>
            </a:endParaRPr>
          </a:p>
          <a:p>
            <a:pPr algn="l"/>
            <a:endParaRPr lang="en-US" sz="1400" dirty="0"/>
          </a:p>
        </p:txBody>
      </p:sp>
    </p:spTree>
    <p:extLst>
      <p:ext uri="{BB962C8B-B14F-4D97-AF65-F5344CB8AC3E}">
        <p14:creationId xmlns:p14="http://schemas.microsoft.com/office/powerpoint/2010/main" val="161183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09542" cy="1219200"/>
          </a:xfrm>
        </p:spPr>
        <p:txBody>
          <a:bodyPr lIns="91440" tIns="45720" rIns="91440" bIns="45720" anchor="t"/>
          <a:lstStyle/>
          <a:p>
            <a:r>
              <a:rPr lang="en-US" b="1" i="0" dirty="0">
                <a:latin typeface="Calibri"/>
                <a:ea typeface="MS PGothic"/>
              </a:rPr>
              <a:t>Why we are here today</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61687" y="1826986"/>
            <a:ext cx="8813798" cy="4259942"/>
          </a:xfrm>
        </p:spPr>
        <p:txBody>
          <a:bodyPr lIns="91440" tIns="45720" rIns="91440" bIns="45720" anchor="t"/>
          <a:lstStyle/>
          <a:p>
            <a:r>
              <a:rPr lang="en-US" sz="2000" dirty="0">
                <a:ea typeface="+mn-lt"/>
                <a:cs typeface="+mn-lt"/>
              </a:rPr>
              <a:t>The </a:t>
            </a:r>
            <a:r>
              <a:rPr lang="en-US" sz="2000" b="1" dirty="0">
                <a:ea typeface="+mn-lt"/>
                <a:cs typeface="+mn-lt"/>
              </a:rPr>
              <a:t>Purpose </a:t>
            </a:r>
            <a:r>
              <a:rPr lang="en-US" sz="2000" dirty="0">
                <a:ea typeface="+mn-lt"/>
                <a:cs typeface="+mn-lt"/>
              </a:rPr>
              <a:t>of this work was to create a useful </a:t>
            </a:r>
            <a:r>
              <a:rPr lang="en-US" sz="2000" dirty="0">
                <a:ea typeface="+mn-lt"/>
                <a:cs typeface="+mn-lt"/>
                <a:hlinkClick r:id="rId2"/>
              </a:rPr>
              <a:t>code base</a:t>
            </a:r>
            <a:r>
              <a:rPr lang="en-US" sz="2000" dirty="0">
                <a:ea typeface="+mn-lt"/>
                <a:cs typeface="+mn-lt"/>
              </a:rPr>
              <a:t> and </a:t>
            </a:r>
            <a:r>
              <a:rPr lang="en-US" sz="2000" dirty="0">
                <a:ea typeface="+mn-lt"/>
                <a:cs typeface="+mn-lt"/>
                <a:hlinkClick r:id="rId3"/>
              </a:rPr>
              <a:t>wiki page</a:t>
            </a:r>
            <a:r>
              <a:rPr lang="en-US" sz="2000" dirty="0">
                <a:ea typeface="+mn-lt"/>
                <a:cs typeface="+mn-lt"/>
              </a:rPr>
              <a:t> of programming expertise on heterogeneous (CPU+GPU) architectures by utilizing </a:t>
            </a:r>
            <a:r>
              <a:rPr lang="en-US" sz="2000" dirty="0" err="1">
                <a:ea typeface="+mn-lt"/>
                <a:cs typeface="+mn-lt"/>
              </a:rPr>
              <a:t>Kokkos</a:t>
            </a:r>
            <a:r>
              <a:rPr lang="en-US" sz="2000" dirty="0">
                <a:ea typeface="+mn-lt"/>
                <a:cs typeface="+mn-lt"/>
              </a:rPr>
              <a:t> on a manycore node with attached GPU accelerators. </a:t>
            </a:r>
          </a:p>
          <a:p>
            <a:pPr lvl="1"/>
            <a:r>
              <a:rPr lang="en-US" sz="2000" dirty="0">
                <a:ea typeface="MS PGothic"/>
                <a:cs typeface="Times"/>
              </a:rPr>
              <a:t>Built on Firefly 02 with Cuda 11.3, GCC 10.2, and </a:t>
            </a:r>
            <a:r>
              <a:rPr lang="en-US" sz="2000" dirty="0" err="1">
                <a:ea typeface="MS PGothic"/>
                <a:cs typeface="Times"/>
              </a:rPr>
              <a:t>CMake</a:t>
            </a:r>
            <a:r>
              <a:rPr lang="en-US" sz="2000" dirty="0">
                <a:ea typeface="MS PGothic"/>
                <a:cs typeface="Times"/>
              </a:rPr>
              <a:t> 3.19.4</a:t>
            </a:r>
            <a:endParaRPr lang="en-US" sz="2000" dirty="0">
              <a:cs typeface="Times"/>
            </a:endParaRPr>
          </a:p>
          <a:p>
            <a:pPr lvl="1"/>
            <a:r>
              <a:rPr lang="en-US" sz="2000" dirty="0">
                <a:ea typeface="MS PGothic"/>
                <a:cs typeface="Times"/>
              </a:rPr>
              <a:t>Have also built on TS and locally</a:t>
            </a:r>
            <a:endParaRPr lang="en-US" sz="2000" dirty="0">
              <a:cs typeface="Times"/>
            </a:endParaRPr>
          </a:p>
          <a:p>
            <a:pPr marL="457200" lvl="1" indent="0">
              <a:buNone/>
            </a:pPr>
            <a:endParaRPr lang="en-US" sz="1800" dirty="0">
              <a:cs typeface="+mn-lt"/>
            </a:endParaRPr>
          </a:p>
          <a:p>
            <a:pPr marL="0" indent="0">
              <a:buNone/>
            </a:pPr>
            <a:r>
              <a:rPr lang="en-US" sz="1800" dirty="0">
                <a:ea typeface="MS PGothic"/>
                <a:cs typeface="Times"/>
              </a:rPr>
              <a:t>                                                    </a:t>
            </a:r>
            <a:r>
              <a:rPr lang="en-US" sz="1800" b="1" dirty="0">
                <a:ea typeface="MS PGothic"/>
                <a:cs typeface="Times"/>
              </a:rPr>
              <a:t> Firefly02 Specs</a:t>
            </a:r>
          </a:p>
          <a:p>
            <a:endParaRPr lang="en-US" sz="1800" dirty="0">
              <a:cs typeface="Times"/>
            </a:endParaRPr>
          </a:p>
        </p:txBody>
      </p:sp>
      <p:pic>
        <p:nvPicPr>
          <p:cNvPr id="4" name="Picture 4" descr="Text&#10;&#10;Description automatically generated">
            <a:extLst>
              <a:ext uri="{FF2B5EF4-FFF2-40B4-BE49-F238E27FC236}">
                <a16:creationId xmlns:a16="http://schemas.microsoft.com/office/drawing/2014/main" id="{C880FA20-BCF0-076F-AD54-5A5F1ED1CE52}"/>
              </a:ext>
            </a:extLst>
          </p:cNvPr>
          <p:cNvPicPr>
            <a:picLocks noChangeAspect="1"/>
          </p:cNvPicPr>
          <p:nvPr/>
        </p:nvPicPr>
        <p:blipFill>
          <a:blip r:embed="rId4"/>
          <a:stretch>
            <a:fillRect/>
          </a:stretch>
        </p:blipFill>
        <p:spPr>
          <a:xfrm>
            <a:off x="188685" y="4186831"/>
            <a:ext cx="8204199" cy="1913339"/>
          </a:xfrm>
          <a:prstGeom prst="rect">
            <a:avLst/>
          </a:prstGeom>
        </p:spPr>
      </p:pic>
    </p:spTree>
    <p:extLst>
      <p:ext uri="{BB962C8B-B14F-4D97-AF65-F5344CB8AC3E}">
        <p14:creationId xmlns:p14="http://schemas.microsoft.com/office/powerpoint/2010/main" val="172694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964585" cy="1219200"/>
          </a:xfrm>
        </p:spPr>
        <p:txBody>
          <a:bodyPr lIns="91440" tIns="45720" rIns="91440" bIns="45720" anchor="t"/>
          <a:lstStyle/>
          <a:p>
            <a:r>
              <a:rPr lang="en-US" sz="3600" b="1" i="0" dirty="0">
                <a:latin typeface="Calibri"/>
                <a:ea typeface="MS PGothic"/>
              </a:rPr>
              <a:t>Optimize memory Access in C</a:t>
            </a:r>
            <a:endParaRPr lang="en-US" sz="3600"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endParaRPr lang="en-US" sz="2400" dirty="0">
              <a:latin typeface="Calibri Light"/>
            </a:endParaRPr>
          </a:p>
          <a:p>
            <a:pPr marL="0" indent="0">
              <a:buNone/>
            </a:pPr>
            <a:endParaRPr lang="en-US" sz="2400" dirty="0">
              <a:latin typeface="Calibri Light"/>
            </a:endParaRPr>
          </a:p>
        </p:txBody>
      </p:sp>
      <p:sp>
        <p:nvSpPr>
          <p:cNvPr id="4" name="TextBox 3">
            <a:extLst>
              <a:ext uri="{FF2B5EF4-FFF2-40B4-BE49-F238E27FC236}">
                <a16:creationId xmlns:a16="http://schemas.microsoft.com/office/drawing/2014/main" id="{E149BA1A-F74D-9286-7788-0EC057ADA792}"/>
              </a:ext>
            </a:extLst>
          </p:cNvPr>
          <p:cNvSpPr txBox="1"/>
          <p:nvPr/>
        </p:nvSpPr>
        <p:spPr>
          <a:xfrm>
            <a:off x="406400" y="4361542"/>
            <a:ext cx="771434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a:p>
            <a:endParaRPr lang="en-US" sz="1600" dirty="0">
              <a:latin typeface="Calibri"/>
              <a:cs typeface="Calibri"/>
            </a:endParaRPr>
          </a:p>
        </p:txBody>
      </p:sp>
      <p:sp>
        <p:nvSpPr>
          <p:cNvPr id="5" name="TextBox 4">
            <a:extLst>
              <a:ext uri="{FF2B5EF4-FFF2-40B4-BE49-F238E27FC236}">
                <a16:creationId xmlns:a16="http://schemas.microsoft.com/office/drawing/2014/main" id="{BFBEB329-37D3-14C2-8388-1C6C4DDE3764}"/>
              </a:ext>
            </a:extLst>
          </p:cNvPr>
          <p:cNvSpPr txBox="1"/>
          <p:nvPr/>
        </p:nvSpPr>
        <p:spPr>
          <a:xfrm>
            <a:off x="524329" y="1948542"/>
            <a:ext cx="8394698"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Calibri"/>
              <a:cs typeface="Calibri"/>
            </a:endParaRPr>
          </a:p>
          <a:p>
            <a:r>
              <a:rPr lang="en-US" sz="1400" dirty="0">
                <a:latin typeface="Calibri"/>
                <a:cs typeface="Calibri"/>
              </a:rPr>
              <a:t>From a parallel computing class I took under Mr. Ryan Marshall, we had experimented</a:t>
            </a:r>
            <a:br>
              <a:rPr lang="en-US" sz="1400" dirty="0">
                <a:cs typeface="Calibri"/>
              </a:rPr>
            </a:br>
            <a:r>
              <a:rPr lang="en-US" sz="1400" dirty="0">
                <a:latin typeface="Calibri"/>
                <a:cs typeface="Calibri"/>
              </a:rPr>
              <a:t>with matrices access time in C, and we found that one-dimensional row-major access was the fastest. Below</a:t>
            </a:r>
            <a:br>
              <a:rPr lang="en-US" sz="1400" dirty="0">
                <a:cs typeface="Calibri"/>
              </a:rPr>
            </a:br>
            <a:r>
              <a:rPr lang="en-US" sz="1400" dirty="0">
                <a:latin typeface="Calibri"/>
                <a:cs typeface="Calibri"/>
              </a:rPr>
              <a:t>is an image from his in-class experimentation.</a:t>
            </a:r>
            <a:endParaRPr lang="en-US"/>
          </a:p>
        </p:txBody>
      </p:sp>
      <p:pic>
        <p:nvPicPr>
          <p:cNvPr id="6" name="Picture 6" descr="Text&#10;&#10;Description automatically generated">
            <a:extLst>
              <a:ext uri="{FF2B5EF4-FFF2-40B4-BE49-F238E27FC236}">
                <a16:creationId xmlns:a16="http://schemas.microsoft.com/office/drawing/2014/main" id="{927C7168-702E-BFFE-5C9A-71B113C2778E}"/>
              </a:ext>
            </a:extLst>
          </p:cNvPr>
          <p:cNvPicPr>
            <a:picLocks noChangeAspect="1"/>
          </p:cNvPicPr>
          <p:nvPr/>
        </p:nvPicPr>
        <p:blipFill>
          <a:blip r:embed="rId2"/>
          <a:stretch>
            <a:fillRect/>
          </a:stretch>
        </p:blipFill>
        <p:spPr>
          <a:xfrm>
            <a:off x="905158" y="3125825"/>
            <a:ext cx="6265651" cy="3021064"/>
          </a:xfrm>
          <a:prstGeom prst="rect">
            <a:avLst/>
          </a:prstGeom>
        </p:spPr>
      </p:pic>
    </p:spTree>
    <p:extLst>
      <p:ext uri="{BB962C8B-B14F-4D97-AF65-F5344CB8AC3E}">
        <p14:creationId xmlns:p14="http://schemas.microsoft.com/office/powerpoint/2010/main" val="374289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964585" cy="1219200"/>
          </a:xfrm>
        </p:spPr>
        <p:txBody>
          <a:bodyPr lIns="91440" tIns="45720" rIns="91440" bIns="45720" anchor="t"/>
          <a:lstStyle/>
          <a:p>
            <a:r>
              <a:rPr lang="en-US" sz="3600" b="1" i="0" dirty="0">
                <a:latin typeface="Calibri"/>
                <a:ea typeface="MS PGothic"/>
              </a:rPr>
              <a:t>Optimize memory access in </a:t>
            </a:r>
            <a:r>
              <a:rPr lang="en-US" sz="3600" b="1" i="0" dirty="0" err="1">
                <a:latin typeface="Calibri"/>
                <a:ea typeface="MS PGothic"/>
              </a:rPr>
              <a:t>Kokkos</a:t>
            </a:r>
            <a:endParaRPr lang="en-US" sz="3600" b="1" i="0" dirty="0" err="1">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8613184" cy="3924300"/>
          </a:xfrm>
        </p:spPr>
        <p:txBody>
          <a:bodyPr lIns="91440" tIns="45720" rIns="91440" bIns="45720" anchor="t"/>
          <a:lstStyle/>
          <a:p>
            <a:pPr marL="0" indent="0">
              <a:buNone/>
            </a:pPr>
            <a:endParaRPr lang="en-US" sz="2400" dirty="0">
              <a:latin typeface="Calibri Light"/>
            </a:endParaRPr>
          </a:p>
          <a:p>
            <a:pPr marL="0" indent="0">
              <a:buNone/>
            </a:pPr>
            <a:endParaRPr lang="en-US" sz="2400" dirty="0">
              <a:latin typeface="Calibri Light"/>
            </a:endParaRPr>
          </a:p>
        </p:txBody>
      </p:sp>
      <p:sp>
        <p:nvSpPr>
          <p:cNvPr id="4" name="TextBox 3">
            <a:extLst>
              <a:ext uri="{FF2B5EF4-FFF2-40B4-BE49-F238E27FC236}">
                <a16:creationId xmlns:a16="http://schemas.microsoft.com/office/drawing/2014/main" id="{E149BA1A-F74D-9286-7788-0EC057ADA792}"/>
              </a:ext>
            </a:extLst>
          </p:cNvPr>
          <p:cNvSpPr txBox="1"/>
          <p:nvPr/>
        </p:nvSpPr>
        <p:spPr>
          <a:xfrm>
            <a:off x="406400" y="4361542"/>
            <a:ext cx="771434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a:p>
            <a:endParaRPr lang="en-US" sz="1600" dirty="0">
              <a:latin typeface="Calibri"/>
              <a:cs typeface="Calibri"/>
            </a:endParaRPr>
          </a:p>
        </p:txBody>
      </p:sp>
      <p:sp>
        <p:nvSpPr>
          <p:cNvPr id="5" name="TextBox 4">
            <a:extLst>
              <a:ext uri="{FF2B5EF4-FFF2-40B4-BE49-F238E27FC236}">
                <a16:creationId xmlns:a16="http://schemas.microsoft.com/office/drawing/2014/main" id="{BFBEB329-37D3-14C2-8388-1C6C4DDE3764}"/>
              </a:ext>
            </a:extLst>
          </p:cNvPr>
          <p:cNvSpPr txBox="1"/>
          <p:nvPr/>
        </p:nvSpPr>
        <p:spPr>
          <a:xfrm>
            <a:off x="524329" y="1948542"/>
            <a:ext cx="83946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Can control where memory lives and executes 1 of 2 ways</a:t>
            </a:r>
            <a:endParaRPr lang="en-US" dirty="0"/>
          </a:p>
          <a:p>
            <a:r>
              <a:rPr lang="en-US" dirty="0">
                <a:latin typeface="Calibri"/>
              </a:rPr>
              <a:t>1) C</a:t>
            </a:r>
            <a:r>
              <a:rPr lang="en-US" dirty="0">
                <a:latin typeface="Calibri"/>
                <a:cs typeface="Calibri"/>
              </a:rPr>
              <a:t>ompile time parameters and which set the default execution/memory spaces </a:t>
            </a:r>
          </a:p>
          <a:p>
            <a:endParaRPr lang="en-US" dirty="0">
              <a:latin typeface="Calibri"/>
              <a:cs typeface="Calibri"/>
            </a:endParaRPr>
          </a:p>
          <a:p>
            <a:r>
              <a:rPr lang="en-US" dirty="0">
                <a:latin typeface="Calibri"/>
                <a:cs typeface="Calibri"/>
              </a:rPr>
              <a:t>2) Hard set in the Code as shown below in the code, beginning with Program 1.</a:t>
            </a:r>
            <a:br>
              <a:rPr lang="en-US" dirty="0">
                <a:cs typeface="Calibri"/>
              </a:rPr>
            </a:br>
            <a:r>
              <a:rPr lang="en-US" dirty="0">
                <a:latin typeface="Calibri"/>
                <a:cs typeface="Calibri"/>
              </a:rPr>
              <a:t>The code snippet below shows how these spaces can be explicitly controlled to set optimal access for the CPU or the GPU from within the source code</a:t>
            </a:r>
            <a:endParaRPr lang="en-US" dirty="0">
              <a:latin typeface="Calibri"/>
            </a:endParaRPr>
          </a:p>
        </p:txBody>
      </p:sp>
      <p:pic>
        <p:nvPicPr>
          <p:cNvPr id="7" name="Picture 7" descr="A picture containing text, person, document, screenshot&#10;&#10;Description automatically generated">
            <a:extLst>
              <a:ext uri="{FF2B5EF4-FFF2-40B4-BE49-F238E27FC236}">
                <a16:creationId xmlns:a16="http://schemas.microsoft.com/office/drawing/2014/main" id="{7282E334-C66A-4956-44EC-CF6387790FD8}"/>
              </a:ext>
            </a:extLst>
          </p:cNvPr>
          <p:cNvPicPr>
            <a:picLocks noChangeAspect="1"/>
          </p:cNvPicPr>
          <p:nvPr/>
        </p:nvPicPr>
        <p:blipFill>
          <a:blip r:embed="rId2"/>
          <a:stretch>
            <a:fillRect/>
          </a:stretch>
        </p:blipFill>
        <p:spPr>
          <a:xfrm>
            <a:off x="614829" y="3673756"/>
            <a:ext cx="7922878" cy="2662116"/>
          </a:xfrm>
          <a:prstGeom prst="rect">
            <a:avLst/>
          </a:prstGeom>
        </p:spPr>
      </p:pic>
    </p:spTree>
    <p:extLst>
      <p:ext uri="{BB962C8B-B14F-4D97-AF65-F5344CB8AC3E}">
        <p14:creationId xmlns:p14="http://schemas.microsoft.com/office/powerpoint/2010/main" val="318855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2ECD3-0F17-41E5-94E8-4AF2EAF45856}"/>
              </a:ext>
            </a:extLst>
          </p:cNvPr>
          <p:cNvSpPr txBox="1"/>
          <p:nvPr/>
        </p:nvSpPr>
        <p:spPr>
          <a:xfrm>
            <a:off x="1168400" y="972128"/>
            <a:ext cx="7497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32858"/>
                </a:solidFill>
                <a:latin typeface="Calibri"/>
              </a:rPr>
              <a:t>HPC Program One: Matrix-Vector Multiplication</a:t>
            </a:r>
            <a:endParaRPr lang="en-US" sz="2800" b="1" dirty="0">
              <a:solidFill>
                <a:srgbClr val="032858"/>
              </a:solidFill>
            </a:endParaRPr>
          </a:p>
        </p:txBody>
      </p:sp>
      <p:sp>
        <p:nvSpPr>
          <p:cNvPr id="3" name="TextBox 2">
            <a:extLst>
              <a:ext uri="{FF2B5EF4-FFF2-40B4-BE49-F238E27FC236}">
                <a16:creationId xmlns:a16="http://schemas.microsoft.com/office/drawing/2014/main" id="{DBF4942E-23A0-4400-A9E0-7B3CAAAC83FF}"/>
              </a:ext>
            </a:extLst>
          </p:cNvPr>
          <p:cNvSpPr txBox="1"/>
          <p:nvPr/>
        </p:nvSpPr>
        <p:spPr>
          <a:xfrm>
            <a:off x="237067" y="1496036"/>
            <a:ext cx="72810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Algorithm:</a:t>
            </a:r>
            <a:r>
              <a:rPr lang="en-US" sz="2400" dirty="0">
                <a:latin typeface="Calibri Light"/>
              </a:rPr>
              <a:t> Matrix-Vector Multiplication</a:t>
            </a:r>
          </a:p>
          <a:p>
            <a:r>
              <a:rPr lang="en-US" sz="2400" b="1" dirty="0">
                <a:latin typeface="Calibri Light"/>
              </a:rPr>
              <a:t>Formal Equation:</a:t>
            </a:r>
            <a:r>
              <a:rPr lang="en-US" sz="2400" dirty="0">
                <a:latin typeface="Calibri Light"/>
              </a:rPr>
              <a:t> </a:t>
            </a:r>
            <a:r>
              <a:rPr lang="en-US" sz="2400" i="1" dirty="0" err="1">
                <a:latin typeface="Calibri Light"/>
                <a:cs typeface="Calibri"/>
              </a:rPr>
              <a:t>y</a:t>
            </a:r>
            <a:r>
              <a:rPr lang="en-US" sz="2400" i="1" baseline="-25000" dirty="0" err="1">
                <a:latin typeface="Calibri Light"/>
                <a:cs typeface="Calibri"/>
              </a:rPr>
              <a:t>m</a:t>
            </a:r>
            <a:r>
              <a:rPr lang="en-US" sz="2400" i="1" dirty="0">
                <a:latin typeface="Calibri Light"/>
                <a:cs typeface="Calibri"/>
              </a:rPr>
              <a:t> = A</a:t>
            </a:r>
            <a:r>
              <a:rPr lang="en-US" sz="2400" i="1" baseline="-25000" dirty="0">
                <a:latin typeface="Calibri Light"/>
                <a:cs typeface="Calibri"/>
              </a:rPr>
              <a:t>mn</a:t>
            </a:r>
            <a:r>
              <a:rPr lang="en-US" sz="2400" i="1" dirty="0">
                <a:latin typeface="Calibri Light"/>
                <a:cs typeface="Calibri"/>
              </a:rPr>
              <a:t> </a:t>
            </a:r>
            <a:r>
              <a:rPr lang="en-US" sz="2400" i="1" dirty="0" err="1">
                <a:latin typeface="Calibri Light"/>
                <a:cs typeface="Calibri"/>
              </a:rPr>
              <a:t>x</a:t>
            </a:r>
            <a:r>
              <a:rPr lang="en-US" sz="2400" i="1" baseline="-25000" dirty="0" err="1">
                <a:latin typeface="Calibri Light"/>
                <a:cs typeface="Calibri"/>
              </a:rPr>
              <a:t>n</a:t>
            </a:r>
            <a:r>
              <a:rPr lang="en-US" sz="2400" i="1" baseline="-25000" dirty="0">
                <a:latin typeface="Calibri Light"/>
                <a:cs typeface="Calibri"/>
              </a:rPr>
              <a:t> </a:t>
            </a:r>
            <a:endParaRPr lang="en-US" sz="2400" i="1" baseline="-25000">
              <a:latin typeface="Calibri Light"/>
            </a:endParaRPr>
          </a:p>
          <a:p>
            <a:r>
              <a:rPr lang="en-US" sz="2400" b="1" i="1" dirty="0">
                <a:latin typeface="Calibri Light"/>
              </a:rPr>
              <a:t>Initial </a:t>
            </a:r>
            <a:r>
              <a:rPr lang="en-US" sz="2400" b="1" i="1" dirty="0" err="1">
                <a:latin typeface="Calibri Light"/>
              </a:rPr>
              <a:t>m,n</a:t>
            </a:r>
            <a:r>
              <a:rPr lang="en-US" sz="2400" b="1" dirty="0">
                <a:latin typeface="Calibri Light"/>
              </a:rPr>
              <a:t>:</a:t>
            </a:r>
            <a:r>
              <a:rPr lang="en-US" sz="2400" dirty="0">
                <a:latin typeface="Calibri Light"/>
              </a:rPr>
              <a:t> 10,000 </a:t>
            </a:r>
          </a:p>
          <a:p>
            <a:r>
              <a:rPr lang="en-US" sz="2400" b="1" dirty="0">
                <a:latin typeface="Calibri Light"/>
              </a:rPr>
              <a:t>Solution Size of </a:t>
            </a:r>
            <a:r>
              <a:rPr lang="en-US" sz="2400" b="1" i="1" dirty="0">
                <a:latin typeface="Calibri Light"/>
              </a:rPr>
              <a:t>y</a:t>
            </a:r>
            <a:r>
              <a:rPr lang="en-US" sz="2400" b="1" dirty="0">
                <a:latin typeface="Calibri Light"/>
              </a:rPr>
              <a:t>: </a:t>
            </a:r>
            <a:r>
              <a:rPr lang="en-US" sz="2400" dirty="0">
                <a:latin typeface="Calibri Light"/>
              </a:rPr>
              <a:t>100,000   </a:t>
            </a:r>
          </a:p>
        </p:txBody>
      </p:sp>
      <p:pic>
        <p:nvPicPr>
          <p:cNvPr id="5" name="Picture 5">
            <a:extLst>
              <a:ext uri="{FF2B5EF4-FFF2-40B4-BE49-F238E27FC236}">
                <a16:creationId xmlns:a16="http://schemas.microsoft.com/office/drawing/2014/main" id="{5CC214A4-E921-4D34-891A-E573C1C3C8A8}"/>
              </a:ext>
            </a:extLst>
          </p:cNvPr>
          <p:cNvPicPr>
            <a:picLocks noChangeAspect="1"/>
          </p:cNvPicPr>
          <p:nvPr/>
        </p:nvPicPr>
        <p:blipFill>
          <a:blip r:embed="rId2"/>
          <a:stretch>
            <a:fillRect/>
          </a:stretch>
        </p:blipFill>
        <p:spPr>
          <a:xfrm>
            <a:off x="237342" y="4410781"/>
            <a:ext cx="8640694" cy="1746164"/>
          </a:xfrm>
          <a:prstGeom prst="rect">
            <a:avLst/>
          </a:prstGeom>
        </p:spPr>
      </p:pic>
      <p:sp>
        <p:nvSpPr>
          <p:cNvPr id="7" name="TextBox 6">
            <a:extLst>
              <a:ext uri="{FF2B5EF4-FFF2-40B4-BE49-F238E27FC236}">
                <a16:creationId xmlns:a16="http://schemas.microsoft.com/office/drawing/2014/main" id="{405E1776-22E0-4D5F-B36B-D352341AB162}"/>
              </a:ext>
            </a:extLst>
          </p:cNvPr>
          <p:cNvSpPr txBox="1"/>
          <p:nvPr/>
        </p:nvSpPr>
        <p:spPr>
          <a:xfrm>
            <a:off x="236296" y="2961094"/>
            <a:ext cx="441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4" name="TextBox 3">
            <a:extLst>
              <a:ext uri="{FF2B5EF4-FFF2-40B4-BE49-F238E27FC236}">
                <a16:creationId xmlns:a16="http://schemas.microsoft.com/office/drawing/2014/main" id="{E5C8C13F-0396-16DD-3E2B-C4215EAD1C58}"/>
              </a:ext>
            </a:extLst>
          </p:cNvPr>
          <p:cNvSpPr txBox="1"/>
          <p:nvPr/>
        </p:nvSpPr>
        <p:spPr>
          <a:xfrm>
            <a:off x="107043" y="3472542"/>
            <a:ext cx="54011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Link to results Program 1,2,4 </a:t>
            </a:r>
            <a:r>
              <a:rPr lang="en-US" dirty="0">
                <a:latin typeface="Calibri"/>
                <a:hlinkClick r:id="rId3"/>
              </a:rPr>
              <a:t>here</a:t>
            </a:r>
          </a:p>
          <a:p>
            <a:r>
              <a:rPr lang="en-US" dirty="0">
                <a:latin typeface="Calibri"/>
              </a:rPr>
              <a:t>Link to results for Program 3 </a:t>
            </a:r>
            <a:r>
              <a:rPr lang="en-US" dirty="0">
                <a:latin typeface="Calibri"/>
                <a:hlinkClick r:id="rId4"/>
              </a:rPr>
              <a:t>here</a:t>
            </a:r>
            <a:endParaRPr lang="en-US" dirty="0">
              <a:latin typeface="Calibri"/>
            </a:endParaRPr>
          </a:p>
        </p:txBody>
      </p:sp>
    </p:spTree>
    <p:extLst>
      <p:ext uri="{BB962C8B-B14F-4D97-AF65-F5344CB8AC3E}">
        <p14:creationId xmlns:p14="http://schemas.microsoft.com/office/powerpoint/2010/main" val="3671666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BCD4-0799-48BA-8127-05FEA4E85EB4}"/>
              </a:ext>
            </a:extLst>
          </p:cNvPr>
          <p:cNvSpPr>
            <a:spLocks noGrp="1"/>
          </p:cNvSpPr>
          <p:nvPr>
            <p:ph type="title"/>
          </p:nvPr>
        </p:nvSpPr>
        <p:spPr>
          <a:xfrm>
            <a:off x="538119" y="1093956"/>
            <a:ext cx="8067760" cy="505753"/>
          </a:xfrm>
        </p:spPr>
        <p:txBody>
          <a:bodyPr lIns="91440" tIns="45720" rIns="91440" bIns="45720" anchor="t"/>
          <a:lstStyle/>
          <a:p>
            <a:pPr algn="ctr"/>
            <a:r>
              <a:rPr lang="en-US" sz="2800" dirty="0">
                <a:solidFill>
                  <a:srgbClr val="12054B"/>
                </a:solidFill>
                <a:latin typeface="Calibri"/>
                <a:ea typeface="MS PGothic"/>
              </a:rPr>
              <a:t>Question: How can I reproduce this on my cluster? </a:t>
            </a:r>
            <a:br>
              <a:rPr lang="en-US" sz="2800" dirty="0">
                <a:solidFill>
                  <a:srgbClr val="12054B"/>
                </a:solidFill>
                <a:latin typeface="Calibri"/>
                <a:ea typeface="MS PGothic"/>
              </a:rPr>
            </a:br>
            <a:endParaRPr lang="en-US" sz="2800">
              <a:solidFill>
                <a:srgbClr val="12054B"/>
              </a:solidFill>
              <a:latin typeface="Calibri"/>
            </a:endParaRPr>
          </a:p>
        </p:txBody>
      </p:sp>
      <p:sp>
        <p:nvSpPr>
          <p:cNvPr id="3" name="Text Placeholder 2">
            <a:extLst>
              <a:ext uri="{FF2B5EF4-FFF2-40B4-BE49-F238E27FC236}">
                <a16:creationId xmlns:a16="http://schemas.microsoft.com/office/drawing/2014/main" id="{752FFC83-7010-42F4-AB99-0B9A0C194CBB}"/>
              </a:ext>
            </a:extLst>
          </p:cNvPr>
          <p:cNvSpPr>
            <a:spLocks noGrp="1"/>
          </p:cNvSpPr>
          <p:nvPr>
            <p:ph type="body" idx="1"/>
          </p:nvPr>
        </p:nvSpPr>
        <p:spPr>
          <a:xfrm>
            <a:off x="366165" y="3042255"/>
            <a:ext cx="4040188" cy="639762"/>
          </a:xfrm>
        </p:spPr>
        <p:txBody>
          <a:bodyPr lIns="91440" tIns="45720" rIns="91440" bIns="45720" anchor="b"/>
          <a:lstStyle/>
          <a:p>
            <a:r>
              <a:rPr lang="en-US" dirty="0">
                <a:solidFill>
                  <a:schemeClr val="tx1"/>
                </a:solidFill>
                <a:latin typeface="Calibri Light"/>
                <a:ea typeface="MS PGothic"/>
              </a:rPr>
              <a:t>Compile and run for CPU </a:t>
            </a:r>
            <a:endParaRPr lang="en-US">
              <a:solidFill>
                <a:schemeClr val="tx1"/>
              </a:solidFill>
              <a:latin typeface="Calibri Light"/>
            </a:endParaRPr>
          </a:p>
        </p:txBody>
      </p:sp>
      <p:sp>
        <p:nvSpPr>
          <p:cNvPr id="4" name="Content Placeholder 3">
            <a:extLst>
              <a:ext uri="{FF2B5EF4-FFF2-40B4-BE49-F238E27FC236}">
                <a16:creationId xmlns:a16="http://schemas.microsoft.com/office/drawing/2014/main" id="{FC04C3B3-E9CD-43AB-AA1A-B1E38F82EA09}"/>
              </a:ext>
            </a:extLst>
          </p:cNvPr>
          <p:cNvSpPr>
            <a:spLocks noGrp="1"/>
          </p:cNvSpPr>
          <p:nvPr>
            <p:ph sz="half" idx="2"/>
          </p:nvPr>
        </p:nvSpPr>
        <p:spPr>
          <a:xfrm>
            <a:off x="457200" y="3682017"/>
            <a:ext cx="4040188" cy="2555412"/>
          </a:xfrm>
        </p:spPr>
        <p:txBody>
          <a:bodyPr lIns="91440" tIns="45720" rIns="91440" bIns="45720" anchor="t"/>
          <a:lstStyle/>
          <a:p>
            <a:pPr marL="0" indent="0">
              <a:spcBef>
                <a:spcPct val="0"/>
              </a:spcBef>
              <a:buNone/>
            </a:pPr>
            <a:r>
              <a:rPr lang="en-US" sz="1600" b="1" dirty="0" err="1">
                <a:solidFill>
                  <a:schemeClr val="tx1"/>
                </a:solidFill>
                <a:latin typeface="Calibri Light"/>
                <a:ea typeface="MS PGothic"/>
                <a:cs typeface="Calibri"/>
              </a:rPr>
              <a:t>Cmake</a:t>
            </a:r>
            <a:r>
              <a:rPr lang="en-US" sz="1600" b="1" dirty="0">
                <a:solidFill>
                  <a:schemeClr val="tx1"/>
                </a:solidFill>
                <a:latin typeface="Calibri Light"/>
                <a:ea typeface="MS PGothic"/>
                <a:cs typeface="Calibri"/>
              </a:rPr>
              <a:t> Build Commands </a:t>
            </a:r>
            <a:endParaRPr lang="en-US">
              <a:solidFill>
                <a:schemeClr val="tx1"/>
              </a:solidFill>
              <a:latin typeface="Calibri Light"/>
            </a:endParaRPr>
          </a:p>
          <a:p>
            <a:pPr marL="0" indent="0">
              <a:spcBef>
                <a:spcPct val="0"/>
              </a:spcBef>
              <a:buNone/>
            </a:pPr>
            <a:r>
              <a:rPr lang="en-US" sz="1600" dirty="0">
                <a:solidFill>
                  <a:schemeClr val="tx1"/>
                </a:solidFill>
                <a:latin typeface="Calibri Light"/>
                <a:ea typeface="MS PGothic"/>
                <a:cs typeface="Calibri"/>
              </a:rPr>
              <a:t> -DCMAKE_INSTALL_PREFIX = </a:t>
            </a:r>
            <a:r>
              <a:rPr lang="en-US" sz="1050" dirty="0">
                <a:solidFill>
                  <a:schemeClr val="tx1"/>
                </a:solidFill>
                <a:latin typeface="Calibri Light"/>
                <a:ea typeface="MS PGothic"/>
                <a:cs typeface="Calibri"/>
              </a:rPr>
              <a:t>&lt;path-to-</a:t>
            </a:r>
            <a:r>
              <a:rPr lang="en-US" sz="1050" dirty="0" err="1">
                <a:solidFill>
                  <a:schemeClr val="tx1"/>
                </a:solidFill>
                <a:latin typeface="Calibri Light"/>
                <a:ea typeface="MS PGothic"/>
                <a:cs typeface="Calibri"/>
              </a:rPr>
              <a:t>kokkos</a:t>
            </a:r>
            <a:r>
              <a:rPr lang="en-US" sz="1050" dirty="0">
                <a:solidFill>
                  <a:schemeClr val="tx1"/>
                </a:solidFill>
                <a:latin typeface="Calibri Light"/>
                <a:ea typeface="MS PGothic"/>
                <a:cs typeface="Calibri"/>
              </a:rPr>
              <a:t>-install&gt; </a:t>
            </a:r>
            <a:r>
              <a:rPr lang="en-US" sz="1600" dirty="0">
                <a:solidFill>
                  <a:schemeClr val="tx1"/>
                </a:solidFill>
                <a:latin typeface="Calibri Light"/>
                <a:ea typeface="MS PGothic"/>
                <a:cs typeface="Calibri"/>
              </a:rPr>
              <a:t> </a:t>
            </a:r>
            <a:endParaRPr lang="en-US" sz="1600">
              <a:solidFill>
                <a:schemeClr val="tx1"/>
              </a:solidFill>
              <a:latin typeface="Calibri Light"/>
              <a:ea typeface="MS PGothic"/>
              <a:cs typeface="+mn-lt"/>
            </a:endParaRPr>
          </a:p>
          <a:p>
            <a:pPr marL="0" indent="0">
              <a:spcBef>
                <a:spcPct val="0"/>
              </a:spcBef>
              <a:buNone/>
            </a:pPr>
            <a:r>
              <a:rPr lang="en-US" sz="1600" dirty="0">
                <a:solidFill>
                  <a:schemeClr val="tx1"/>
                </a:solidFill>
                <a:latin typeface="Calibri Light"/>
                <a:ea typeface="MS PGothic"/>
                <a:cs typeface="Calibri"/>
              </a:rPr>
              <a:t> -DCMAKE_CXX_COMPILER = </a:t>
            </a:r>
            <a:r>
              <a:rPr lang="en-US" sz="1050" dirty="0">
                <a:solidFill>
                  <a:schemeClr val="tx1"/>
                </a:solidFill>
                <a:latin typeface="Calibri Light"/>
                <a:ea typeface="MS PGothic"/>
                <a:cs typeface="Calibri"/>
              </a:rPr>
              <a:t>&lt;path-to-</a:t>
            </a:r>
            <a:r>
              <a:rPr lang="en-US" sz="1050" dirty="0" err="1">
                <a:solidFill>
                  <a:schemeClr val="tx1"/>
                </a:solidFill>
                <a:latin typeface="Calibri Light"/>
                <a:ea typeface="MS PGothic"/>
                <a:cs typeface="Calibri"/>
              </a:rPr>
              <a:t>c++</a:t>
            </a:r>
            <a:r>
              <a:rPr lang="en-US" sz="1050" dirty="0">
                <a:solidFill>
                  <a:schemeClr val="tx1"/>
                </a:solidFill>
                <a:latin typeface="Calibri Light"/>
                <a:ea typeface="MS PGothic"/>
                <a:cs typeface="Calibri"/>
              </a:rPr>
              <a:t>_compiler&gt;</a:t>
            </a:r>
            <a:endParaRPr lang="en-US" sz="1050">
              <a:solidFill>
                <a:schemeClr val="tx1"/>
              </a:solidFill>
              <a:latin typeface="Calibri Light"/>
              <a:ea typeface="MS PGothic"/>
            </a:endParaRPr>
          </a:p>
        </p:txBody>
      </p:sp>
      <p:sp>
        <p:nvSpPr>
          <p:cNvPr id="5" name="Text Placeholder 4">
            <a:extLst>
              <a:ext uri="{FF2B5EF4-FFF2-40B4-BE49-F238E27FC236}">
                <a16:creationId xmlns:a16="http://schemas.microsoft.com/office/drawing/2014/main" id="{CA57565E-C7E8-491B-8BE1-E36BA6E6053C}"/>
              </a:ext>
            </a:extLst>
          </p:cNvPr>
          <p:cNvSpPr>
            <a:spLocks noGrp="1"/>
          </p:cNvSpPr>
          <p:nvPr>
            <p:ph type="body" sz="quarter" idx="3"/>
          </p:nvPr>
        </p:nvSpPr>
        <p:spPr>
          <a:xfrm>
            <a:off x="4655140" y="3042255"/>
            <a:ext cx="4041775" cy="639762"/>
          </a:xfrm>
        </p:spPr>
        <p:txBody>
          <a:bodyPr lIns="91440" tIns="45720" rIns="91440" bIns="45720" anchor="b"/>
          <a:lstStyle/>
          <a:p>
            <a:r>
              <a:rPr lang="en-US" dirty="0">
                <a:solidFill>
                  <a:schemeClr val="tx1"/>
                </a:solidFill>
                <a:latin typeface="Calibri Light"/>
                <a:ea typeface="MS PGothic"/>
              </a:rPr>
              <a:t>Compile and run for GPU</a:t>
            </a:r>
          </a:p>
        </p:txBody>
      </p:sp>
      <p:sp>
        <p:nvSpPr>
          <p:cNvPr id="6" name="Content Placeholder 5">
            <a:extLst>
              <a:ext uri="{FF2B5EF4-FFF2-40B4-BE49-F238E27FC236}">
                <a16:creationId xmlns:a16="http://schemas.microsoft.com/office/drawing/2014/main" id="{2CE168FC-EB43-4512-B4B7-A18065D8759F}"/>
              </a:ext>
            </a:extLst>
          </p:cNvPr>
          <p:cNvSpPr>
            <a:spLocks noGrp="1"/>
          </p:cNvSpPr>
          <p:nvPr>
            <p:ph sz="quarter" idx="4"/>
          </p:nvPr>
        </p:nvSpPr>
        <p:spPr>
          <a:xfrm>
            <a:off x="4655140" y="3682017"/>
            <a:ext cx="4031660" cy="2555412"/>
          </a:xfrm>
        </p:spPr>
        <p:txBody>
          <a:bodyPr lIns="91440" tIns="45720" rIns="91440" bIns="45720" anchor="t"/>
          <a:lstStyle/>
          <a:p>
            <a:pPr marL="0" indent="0">
              <a:spcBef>
                <a:spcPct val="0"/>
              </a:spcBef>
              <a:buNone/>
            </a:pPr>
            <a:r>
              <a:rPr lang="en-US" sz="1600" b="1" dirty="0" err="1">
                <a:solidFill>
                  <a:schemeClr val="tx1"/>
                </a:solidFill>
                <a:latin typeface="Calibri Light"/>
                <a:ea typeface="MS PGothic"/>
                <a:cs typeface="Calibri"/>
              </a:rPr>
              <a:t>Cmake</a:t>
            </a:r>
            <a:r>
              <a:rPr lang="en-US" sz="1600" b="1" dirty="0">
                <a:solidFill>
                  <a:schemeClr val="tx1"/>
                </a:solidFill>
                <a:latin typeface="Calibri Light"/>
                <a:ea typeface="MS PGothic"/>
                <a:cs typeface="Calibri"/>
              </a:rPr>
              <a:t> Build Commands </a:t>
            </a:r>
            <a:endParaRPr lang="en-US" sz="1600">
              <a:solidFill>
                <a:schemeClr val="tx1"/>
              </a:solidFill>
              <a:latin typeface="Calibri Light"/>
              <a:ea typeface="MS PGothic"/>
              <a:cs typeface="+mn-lt"/>
            </a:endParaRPr>
          </a:p>
          <a:p>
            <a:pPr marL="0" indent="0">
              <a:spcBef>
                <a:spcPct val="0"/>
              </a:spcBef>
              <a:buNone/>
            </a:pPr>
            <a:r>
              <a:rPr lang="en-US" sz="1600" dirty="0">
                <a:solidFill>
                  <a:schemeClr val="tx1"/>
                </a:solidFill>
                <a:latin typeface="Calibri Light"/>
                <a:ea typeface="MS PGothic"/>
                <a:cs typeface="Calibri"/>
              </a:rPr>
              <a:t>-DCMAKE_INSTALL_PREFIX =</a:t>
            </a:r>
            <a:r>
              <a:rPr lang="en-US" sz="1050" dirty="0">
                <a:solidFill>
                  <a:schemeClr val="tx1"/>
                </a:solidFill>
                <a:latin typeface="Calibri Light"/>
                <a:ea typeface="MS PGothic"/>
                <a:cs typeface="Calibri"/>
              </a:rPr>
              <a:t> &lt;path-to-</a:t>
            </a:r>
            <a:r>
              <a:rPr lang="en-US" sz="1050" dirty="0" err="1">
                <a:solidFill>
                  <a:schemeClr val="tx1"/>
                </a:solidFill>
                <a:latin typeface="Calibri Light"/>
                <a:ea typeface="MS PGothic"/>
                <a:cs typeface="Calibri"/>
              </a:rPr>
              <a:t>kokkos</a:t>
            </a:r>
            <a:r>
              <a:rPr lang="en-US" sz="1050" dirty="0">
                <a:solidFill>
                  <a:schemeClr val="tx1"/>
                </a:solidFill>
                <a:latin typeface="Calibri Light"/>
                <a:ea typeface="MS PGothic"/>
                <a:cs typeface="Calibri"/>
              </a:rPr>
              <a:t>-install&gt;  </a:t>
            </a:r>
            <a:endParaRPr lang="en-US" sz="1600">
              <a:solidFill>
                <a:schemeClr val="tx1"/>
              </a:solidFill>
              <a:latin typeface="Calibri Light"/>
              <a:ea typeface="MS PGothic"/>
              <a:cs typeface="Times"/>
            </a:endParaRPr>
          </a:p>
          <a:p>
            <a:pPr marL="0" indent="0">
              <a:spcBef>
                <a:spcPct val="0"/>
              </a:spcBef>
              <a:buNone/>
            </a:pPr>
            <a:r>
              <a:rPr lang="en-US" sz="1600" dirty="0">
                <a:solidFill>
                  <a:schemeClr val="tx1"/>
                </a:solidFill>
                <a:latin typeface="Calibri Light"/>
                <a:ea typeface="MS PGothic"/>
                <a:cs typeface="Calibri"/>
              </a:rPr>
              <a:t>-DCMAKE_CXX_COMPILER = &lt;path-to-</a:t>
            </a:r>
            <a:r>
              <a:rPr lang="en-US" sz="1600" dirty="0" err="1">
                <a:solidFill>
                  <a:schemeClr val="tx1"/>
                </a:solidFill>
                <a:latin typeface="Calibri Light"/>
                <a:ea typeface="MS PGothic"/>
                <a:cs typeface="Calibri"/>
              </a:rPr>
              <a:t>nvcc_compiler</a:t>
            </a:r>
            <a:r>
              <a:rPr lang="en-US" sz="1600" dirty="0">
                <a:solidFill>
                  <a:schemeClr val="tx1"/>
                </a:solidFill>
                <a:latin typeface="Calibri Light"/>
                <a:ea typeface="MS PGothic"/>
                <a:cs typeface="Calibri"/>
              </a:rPr>
              <a:t>&gt;</a:t>
            </a:r>
            <a:endParaRPr lang="en-US" sz="1600" dirty="0">
              <a:solidFill>
                <a:schemeClr val="tx1"/>
              </a:solidFill>
              <a:latin typeface="Calibri Light"/>
              <a:ea typeface="MS PGothic"/>
              <a:cs typeface="+mn-lt"/>
            </a:endParaRPr>
          </a:p>
          <a:p>
            <a:pPr marL="0" indent="0">
              <a:spcBef>
                <a:spcPct val="0"/>
              </a:spcBef>
              <a:buNone/>
            </a:pPr>
            <a:r>
              <a:rPr lang="en-US" sz="1600" dirty="0">
                <a:solidFill>
                  <a:schemeClr val="tx1"/>
                </a:solidFill>
                <a:latin typeface="Calibri Light"/>
                <a:ea typeface="MS PGothic"/>
                <a:cs typeface="Calibri"/>
              </a:rPr>
              <a:t>-</a:t>
            </a:r>
            <a:r>
              <a:rPr lang="en-US" sz="1600" dirty="0" err="1">
                <a:solidFill>
                  <a:schemeClr val="tx1"/>
                </a:solidFill>
                <a:latin typeface="Calibri Light"/>
                <a:ea typeface="MS PGothic"/>
                <a:cs typeface="Calibri"/>
              </a:rPr>
              <a:t>DKokkos_ENABLE_HIP</a:t>
            </a:r>
            <a:r>
              <a:rPr lang="en-US" sz="1600" dirty="0">
                <a:solidFill>
                  <a:schemeClr val="tx1"/>
                </a:solidFill>
                <a:latin typeface="Calibri Light"/>
                <a:ea typeface="MS PGothic"/>
                <a:cs typeface="Calibri"/>
              </a:rPr>
              <a:t>=ON</a:t>
            </a:r>
            <a:endParaRPr lang="en-US" sz="1600" dirty="0">
              <a:solidFill>
                <a:schemeClr val="tx1"/>
              </a:solidFill>
              <a:latin typeface="Calibri Light"/>
              <a:cs typeface="Calibri"/>
            </a:endParaRPr>
          </a:p>
          <a:p>
            <a:endParaRPr lang="en-US" sz="1600" dirty="0">
              <a:solidFill>
                <a:schemeClr val="tx1"/>
              </a:solidFill>
              <a:latin typeface="Calibri Light"/>
            </a:endParaRPr>
          </a:p>
        </p:txBody>
      </p:sp>
      <p:sp>
        <p:nvSpPr>
          <p:cNvPr id="8" name="TextBox 7">
            <a:extLst>
              <a:ext uri="{FF2B5EF4-FFF2-40B4-BE49-F238E27FC236}">
                <a16:creationId xmlns:a16="http://schemas.microsoft.com/office/drawing/2014/main" id="{DCE0B566-6D53-4852-B4A2-58F27AC3529F}"/>
              </a:ext>
            </a:extLst>
          </p:cNvPr>
          <p:cNvSpPr txBox="1"/>
          <p:nvPr/>
        </p:nvSpPr>
        <p:spPr>
          <a:xfrm>
            <a:off x="167151" y="1906938"/>
            <a:ext cx="85391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cs typeface="Calibri"/>
              </a:rPr>
              <a:t>Write </a:t>
            </a:r>
            <a:r>
              <a:rPr lang="en-US" sz="2800" b="1" u="sng" dirty="0">
                <a:latin typeface="Calibri"/>
                <a:cs typeface="Calibri"/>
              </a:rPr>
              <a:t>one</a:t>
            </a:r>
            <a:r>
              <a:rPr lang="en-US" sz="2800" b="1" dirty="0">
                <a:latin typeface="Calibri"/>
                <a:cs typeface="Calibri"/>
              </a:rPr>
              <a:t> solution and make compile time changes for the compute resource you want to leverage</a:t>
            </a:r>
            <a:endParaRPr lang="en-US" sz="2800" b="1">
              <a:latin typeface="Calibri"/>
              <a:cs typeface="Calibri"/>
            </a:endParaRPr>
          </a:p>
          <a:p>
            <a:pPr algn="ctr"/>
            <a:endParaRPr lang="en-US" sz="2800" b="1" dirty="0"/>
          </a:p>
        </p:txBody>
      </p:sp>
    </p:spTree>
    <p:extLst>
      <p:ext uri="{BB962C8B-B14F-4D97-AF65-F5344CB8AC3E}">
        <p14:creationId xmlns:p14="http://schemas.microsoft.com/office/powerpoint/2010/main" val="3189769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053614" cy="1219200"/>
          </a:xfrm>
        </p:spPr>
        <p:txBody>
          <a:bodyPr lIns="91440" tIns="45720" rIns="91440" bIns="45720" anchor="t"/>
          <a:lstStyle/>
          <a:p>
            <a:r>
              <a:rPr lang="en-US" b="1" i="0" dirty="0">
                <a:latin typeface="Calibri"/>
                <a:ea typeface="MS PGothic"/>
              </a:rPr>
              <a:t>Most Notable Takeaways </a:t>
            </a:r>
            <a:endParaRPr lang="en-US" b="1" i="0">
              <a:latin typeface="Calibri"/>
              <a:ea typeface="MS PGothic"/>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406400" y="2171700"/>
            <a:ext cx="7870371" cy="3924300"/>
          </a:xfrm>
        </p:spPr>
        <p:txBody>
          <a:bodyPr lIns="91440" tIns="45720" rIns="91440" bIns="45720" anchor="t"/>
          <a:lstStyle/>
          <a:p>
            <a:r>
              <a:rPr lang="en-US" dirty="0">
                <a:ea typeface="MS PGothic"/>
                <a:hlinkClick r:id="rId2"/>
              </a:rPr>
              <a:t>Link</a:t>
            </a:r>
            <a:r>
              <a:rPr lang="en-US" dirty="0">
                <a:ea typeface="MS PGothic"/>
              </a:rPr>
              <a:t> to page 6</a:t>
            </a:r>
            <a:endParaRPr lang="en-US" dirty="0"/>
          </a:p>
        </p:txBody>
      </p:sp>
    </p:spTree>
    <p:extLst>
      <p:ext uri="{BB962C8B-B14F-4D97-AF65-F5344CB8AC3E}">
        <p14:creationId xmlns:p14="http://schemas.microsoft.com/office/powerpoint/2010/main" val="2452039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9B67-E3B6-49AA-950D-7F4679D328C8}"/>
              </a:ext>
            </a:extLst>
          </p:cNvPr>
          <p:cNvSpPr>
            <a:spLocks noGrp="1"/>
          </p:cNvSpPr>
          <p:nvPr>
            <p:ph type="title"/>
          </p:nvPr>
        </p:nvSpPr>
        <p:spPr>
          <a:xfrm>
            <a:off x="412694" y="1051290"/>
            <a:ext cx="4343400" cy="1219200"/>
          </a:xfrm>
        </p:spPr>
        <p:txBody>
          <a:bodyPr lIns="91440" tIns="45720" rIns="91440" bIns="45720" anchor="t"/>
          <a:lstStyle/>
          <a:p>
            <a:r>
              <a:rPr lang="en-US" dirty="0">
                <a:ea typeface="MS PGothic"/>
              </a:rPr>
              <a:t>References</a:t>
            </a:r>
            <a:endParaRPr lang="en-US" dirty="0"/>
          </a:p>
        </p:txBody>
      </p:sp>
      <p:sp>
        <p:nvSpPr>
          <p:cNvPr id="3" name="Content Placeholder 2">
            <a:extLst>
              <a:ext uri="{FF2B5EF4-FFF2-40B4-BE49-F238E27FC236}">
                <a16:creationId xmlns:a16="http://schemas.microsoft.com/office/drawing/2014/main" id="{74F3BC81-719D-43F9-8B06-6984F5680465}"/>
              </a:ext>
            </a:extLst>
          </p:cNvPr>
          <p:cNvSpPr>
            <a:spLocks noGrp="1"/>
          </p:cNvSpPr>
          <p:nvPr>
            <p:ph idx="1"/>
          </p:nvPr>
        </p:nvSpPr>
        <p:spPr/>
        <p:txBody>
          <a:bodyPr lIns="91440" tIns="45720" rIns="91440" bIns="45720" anchor="t">
            <a:normAutofit fontScale="4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ea typeface="MS PGothic"/>
              </a:rPr>
              <a:t>[1] ECP "New </a:t>
            </a:r>
            <a:r>
              <a:rPr lang="en-US" dirty="0" err="1">
                <a:ea typeface="MS PGothic"/>
              </a:rPr>
              <a:t>Kokkos</a:t>
            </a:r>
            <a:r>
              <a:rPr lang="en-US" dirty="0">
                <a:ea typeface="MS PGothic"/>
              </a:rPr>
              <a:t> Release Improves Performance Portability Among </a:t>
            </a:r>
            <a:r>
              <a:rPr lang="en-US" dirty="0" err="1">
                <a:ea typeface="MS PGothic"/>
              </a:rPr>
              <a:t>Exascale</a:t>
            </a:r>
            <a:r>
              <a:rPr lang="en-US" dirty="0">
                <a:ea typeface="MS PGothic"/>
              </a:rPr>
              <a:t>-era Heterogeneous Architectures</a:t>
            </a:r>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US" dirty="0">
                <a:ea typeface="MS PGothic"/>
              </a:rPr>
              <a:t>[2] ECP "2021 Application Development Milestone Report"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endParaRPr lang="en-US"/>
          </a:p>
          <a:p>
            <a:pPr marL="0" indent="0" eaLnBrk="1" fontAlgn="auto" hangingPunct="1">
              <a:spcBef>
                <a:spcPts val="0"/>
              </a:spcBef>
              <a:spcAft>
                <a:spcPts val="0"/>
              </a:spcAft>
              <a:buNone/>
              <a:defRPr/>
            </a:pPr>
            <a:r>
              <a:rPr lang="en-US" dirty="0">
                <a:ea typeface="MS PGothic"/>
              </a:rPr>
              <a:t>[3] ECP "Helping Large-scale Multiphysics Engineering and Scientific Applications Achieve Their Goals</a:t>
            </a:r>
          </a:p>
          <a:p>
            <a:pPr marL="0" indent="0">
              <a:spcBef>
                <a:spcPts val="0"/>
              </a:spcBef>
              <a:spcAft>
                <a:spcPts val="0"/>
              </a:spcAft>
              <a:buNone/>
              <a:defRPr/>
            </a:pPr>
            <a:endParaRPr lang="en-US"/>
          </a:p>
          <a:p>
            <a:pPr marL="0" indent="0">
              <a:spcBef>
                <a:spcPts val="0"/>
              </a:spcBef>
              <a:spcAft>
                <a:spcPts val="0"/>
              </a:spcAft>
              <a:buNone/>
              <a:defRPr/>
            </a:pPr>
            <a:r>
              <a:rPr lang="en-US" dirty="0">
                <a:ea typeface="MS PGothic"/>
              </a:rPr>
              <a:t>[4] E</a:t>
            </a:r>
            <a:r>
              <a:rPr lang="en-US" dirty="0">
                <a:ea typeface="+mn-lt"/>
                <a:cs typeface="+mn-lt"/>
              </a:rPr>
              <a:t>CP "ECP Software Technology Capability Assessment Report Public"</a:t>
            </a:r>
          </a:p>
          <a:p>
            <a:pPr marL="0" marR="0" lvl="0" indent="0" defTabSz="914400" eaLnBrk="1" fontAlgn="auto" latinLnBrk="0" hangingPunct="1">
              <a:lnSpc>
                <a:spcPct val="100000"/>
              </a:lnSpc>
              <a:spcBef>
                <a:spcPts val="0"/>
              </a:spcBef>
              <a:spcAft>
                <a:spcPts val="0"/>
              </a:spcAft>
              <a:buClrTx/>
              <a:buSzTx/>
              <a:buFontTx/>
              <a:buNone/>
              <a:tabLst/>
              <a:defRPr/>
            </a:pPr>
            <a:endParaRPr lang="en-US"/>
          </a:p>
          <a:p>
            <a:pPr marL="0" indent="0" eaLnBrk="1" fontAlgn="auto" hangingPunct="1">
              <a:spcBef>
                <a:spcPts val="0"/>
              </a:spcBef>
              <a:spcAft>
                <a:spcPts val="0"/>
              </a:spcAft>
              <a:buNone/>
              <a:defRPr/>
            </a:pPr>
            <a:r>
              <a:rPr lang="en-US" dirty="0">
                <a:ea typeface="MS PGothic"/>
              </a:rPr>
              <a:t>[5] National Library of Medicine "</a:t>
            </a:r>
            <a:r>
              <a:rPr lang="en-US" dirty="0" err="1">
                <a:ea typeface="MS PGothic"/>
              </a:rPr>
              <a:t>Deconding</a:t>
            </a:r>
            <a:r>
              <a:rPr lang="en-US" dirty="0">
                <a:ea typeface="MS PGothic"/>
              </a:rPr>
              <a:t> the Human Genome"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br>
              <a:rPr lang="en-US" dirty="0"/>
            </a:br>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US" dirty="0">
                <a:ea typeface="MS PGothic"/>
              </a:rPr>
              <a:t>[6] BIOWULF High Performance Computing At The NIH "Scientific Applications on NIH HPC Systems"</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US" dirty="0">
                <a:ea typeface="MS PGothic"/>
              </a:rPr>
              <a:t>[7] Science Direct "Programming languages for data-Intensive HPC applications: A systematic mapping study”</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US" dirty="0">
                <a:ea typeface="MS PGothic"/>
              </a:rPr>
              <a:t>[8] International Journal of Innovative Science and Research Technology "Programming Language for Data Intensive HPC Applications: Applications and its Relevance"</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br>
              <a:rPr lang="en-US" dirty="0"/>
            </a:br>
            <a:endParaRPr lang="en-US"/>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91682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34258" y="5900056"/>
            <a:ext cx="8732156" cy="386443"/>
          </a:xfrm>
        </p:spPr>
        <p:txBody>
          <a:bodyPr lIns="91440" tIns="45720" rIns="91440" bIns="45720" anchor="t"/>
          <a:lstStyle/>
          <a:p>
            <a:endParaRPr lang="en-US" sz="1800" dirty="0">
              <a:ea typeface="MS PGothic"/>
              <a:cs typeface="Times"/>
            </a:endParaRPr>
          </a:p>
          <a:p>
            <a:endParaRPr lang="en-US" sz="1800" dirty="0">
              <a:cs typeface="Times"/>
            </a:endParaRPr>
          </a:p>
        </p:txBody>
      </p:sp>
      <p:pic>
        <p:nvPicPr>
          <p:cNvPr id="5" name="Picture 5" descr="Table&#10;&#10;Description automatically generated">
            <a:extLst>
              <a:ext uri="{FF2B5EF4-FFF2-40B4-BE49-F238E27FC236}">
                <a16:creationId xmlns:a16="http://schemas.microsoft.com/office/drawing/2014/main" id="{247723E9-CBA0-5573-560D-7B6E117AA30C}"/>
              </a:ext>
            </a:extLst>
          </p:cNvPr>
          <p:cNvPicPr>
            <a:picLocks noChangeAspect="1"/>
          </p:cNvPicPr>
          <p:nvPr/>
        </p:nvPicPr>
        <p:blipFill>
          <a:blip r:embed="rId2"/>
          <a:stretch>
            <a:fillRect/>
          </a:stretch>
        </p:blipFill>
        <p:spPr>
          <a:xfrm>
            <a:off x="-1812" y="900318"/>
            <a:ext cx="9084126" cy="4993870"/>
          </a:xfrm>
          <a:prstGeom prst="rect">
            <a:avLst/>
          </a:prstGeom>
        </p:spPr>
      </p:pic>
      <p:sp>
        <p:nvSpPr>
          <p:cNvPr id="7" name="TextBox 6">
            <a:extLst>
              <a:ext uri="{FF2B5EF4-FFF2-40B4-BE49-F238E27FC236}">
                <a16:creationId xmlns:a16="http://schemas.microsoft.com/office/drawing/2014/main" id="{E40976E0-E987-B4D7-F605-165E1384A177}"/>
              </a:ext>
            </a:extLst>
          </p:cNvPr>
          <p:cNvSpPr txBox="1"/>
          <p:nvPr/>
        </p:nvSpPr>
        <p:spPr>
          <a:xfrm>
            <a:off x="159203" y="6010274"/>
            <a:ext cx="62356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*Quick Aside: No GPUs on </a:t>
            </a:r>
            <a:r>
              <a:rPr lang="en-US" dirty="0" err="1">
                <a:latin typeface="Calibri"/>
              </a:rPr>
              <a:t>Epyc</a:t>
            </a:r>
            <a:endParaRPr lang="en-US" dirty="0" err="1"/>
          </a:p>
        </p:txBody>
      </p:sp>
    </p:spTree>
    <p:extLst>
      <p:ext uri="{BB962C8B-B14F-4D97-AF65-F5344CB8AC3E}">
        <p14:creationId xmlns:p14="http://schemas.microsoft.com/office/powerpoint/2010/main" val="351484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09542" cy="1219200"/>
          </a:xfrm>
        </p:spPr>
        <p:txBody>
          <a:bodyPr lIns="91440" tIns="45720" rIns="91440" bIns="45720" anchor="t"/>
          <a:lstStyle/>
          <a:p>
            <a:r>
              <a:rPr lang="en-US" b="1" i="0" dirty="0">
                <a:latin typeface="Calibri"/>
                <a:ea typeface="MS PGothic"/>
              </a:rPr>
              <a:t>Why we are here today</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61687" y="1826986"/>
            <a:ext cx="8813798" cy="4259942"/>
          </a:xfrm>
        </p:spPr>
        <p:txBody>
          <a:bodyPr lIns="91440" tIns="45720" rIns="91440" bIns="45720" anchor="t"/>
          <a:lstStyle/>
          <a:p>
            <a:r>
              <a:rPr lang="en-US" sz="2000" dirty="0">
                <a:ea typeface="+mn-lt"/>
                <a:cs typeface="+mn-lt"/>
              </a:rPr>
              <a:t>The</a:t>
            </a:r>
            <a:r>
              <a:rPr lang="en-US" sz="2000" b="1" dirty="0">
                <a:ea typeface="+mn-lt"/>
                <a:cs typeface="+mn-lt"/>
              </a:rPr>
              <a:t> Goal </a:t>
            </a:r>
            <a:r>
              <a:rPr lang="en-US" sz="2000" dirty="0">
                <a:ea typeface="+mn-lt"/>
                <a:cs typeface="+mn-lt"/>
              </a:rPr>
              <a:t>is to show you how </a:t>
            </a:r>
            <a:r>
              <a:rPr lang="en-US" sz="2000" dirty="0" err="1">
                <a:ea typeface="+mn-lt"/>
                <a:cs typeface="+mn-lt"/>
              </a:rPr>
              <a:t>Kokkos</a:t>
            </a:r>
            <a:r>
              <a:rPr lang="en-US" sz="2000" dirty="0">
                <a:ea typeface="+mn-lt"/>
                <a:cs typeface="+mn-lt"/>
              </a:rPr>
              <a:t> simplifies the challenges of programming heterogeneous architectures </a:t>
            </a:r>
            <a:r>
              <a:rPr lang="en-US" sz="2000" dirty="0">
                <a:ea typeface="MS PGothic"/>
                <a:cs typeface="Times"/>
              </a:rPr>
              <a:t>with abstractions that optimize data storage and parallel execution, and how different programming model backends can be set at compile time for maximum portability</a:t>
            </a:r>
            <a:endParaRPr lang="en-US" sz="2000" dirty="0">
              <a:ea typeface="+mn-lt"/>
              <a:cs typeface="+mn-lt"/>
            </a:endParaRPr>
          </a:p>
          <a:p>
            <a:pPr lvl="1"/>
            <a:r>
              <a:rPr lang="en-US" sz="1600" dirty="0">
                <a:ea typeface="+mn-lt"/>
                <a:cs typeface="+mn-lt"/>
              </a:rPr>
              <a:t>Controlling</a:t>
            </a:r>
            <a:r>
              <a:rPr lang="en-US" sz="1600" dirty="0">
                <a:ea typeface="MS PGothic"/>
                <a:cs typeface="Times"/>
              </a:rPr>
              <a:t> </a:t>
            </a:r>
            <a:r>
              <a:rPr lang="en-US" sz="1600" dirty="0" err="1">
                <a:ea typeface="MS PGothic"/>
                <a:cs typeface="Times"/>
              </a:rPr>
              <a:t>Kokkos</a:t>
            </a:r>
            <a:r>
              <a:rPr lang="en-US" sz="1600" dirty="0">
                <a:ea typeface="MS PGothic"/>
                <a:cs typeface="Times"/>
              </a:rPr>
              <a:t> Execution Spaces and Memory Spaces at Compile Time  vs in the Code</a:t>
            </a:r>
          </a:p>
          <a:p>
            <a:pPr lvl="1"/>
            <a:endParaRPr lang="en-US" sz="1600" dirty="0">
              <a:ea typeface="MS PGothic"/>
              <a:cs typeface="+mn-lt"/>
            </a:endParaRPr>
          </a:p>
          <a:p>
            <a:r>
              <a:rPr lang="en-US" sz="2000" dirty="0">
                <a:ea typeface="MS PGothic"/>
                <a:cs typeface="+mn-lt"/>
              </a:rPr>
              <a:t>An</a:t>
            </a:r>
            <a:r>
              <a:rPr lang="en-US" sz="2000" b="1" dirty="0">
                <a:ea typeface="MS PGothic"/>
                <a:cs typeface="+mn-lt"/>
              </a:rPr>
              <a:t> execution space</a:t>
            </a:r>
            <a:r>
              <a:rPr lang="en-US" sz="2000" dirty="0">
                <a:ea typeface="MS PGothic"/>
                <a:cs typeface="+mn-lt"/>
              </a:rPr>
              <a:t> is the place and way to run the code </a:t>
            </a:r>
          </a:p>
          <a:p>
            <a:pPr lvl="1"/>
            <a:r>
              <a:rPr lang="en-US" sz="1600" dirty="0" err="1">
                <a:ea typeface="MS PGothic"/>
                <a:cs typeface="+mn-lt"/>
              </a:rPr>
              <a:t>Kokkos</a:t>
            </a:r>
            <a:r>
              <a:rPr lang="en-US" sz="1600" dirty="0">
                <a:ea typeface="MS PGothic"/>
                <a:cs typeface="+mn-lt"/>
              </a:rPr>
              <a:t>::Serial, </a:t>
            </a:r>
            <a:r>
              <a:rPr lang="en-US" sz="1600" dirty="0" err="1">
                <a:ea typeface="MS PGothic"/>
                <a:cs typeface="+mn-lt"/>
              </a:rPr>
              <a:t>Kokkos</a:t>
            </a:r>
            <a:r>
              <a:rPr lang="en-US" sz="1600" dirty="0">
                <a:ea typeface="MS PGothic"/>
                <a:cs typeface="+mn-lt"/>
              </a:rPr>
              <a:t>::OpenMP, </a:t>
            </a:r>
            <a:r>
              <a:rPr lang="en-US" sz="1600" dirty="0" err="1">
                <a:ea typeface="MS PGothic"/>
                <a:cs typeface="+mn-lt"/>
              </a:rPr>
              <a:t>Kokkos</a:t>
            </a:r>
            <a:r>
              <a:rPr lang="en-US" sz="1600" dirty="0">
                <a:ea typeface="MS PGothic"/>
                <a:cs typeface="+mn-lt"/>
              </a:rPr>
              <a:t>::Threads, </a:t>
            </a:r>
            <a:r>
              <a:rPr lang="en-US" sz="1600" dirty="0" err="1">
                <a:ea typeface="MS PGothic"/>
                <a:cs typeface="+mn-lt"/>
              </a:rPr>
              <a:t>Kokkos</a:t>
            </a:r>
            <a:r>
              <a:rPr lang="en-US" sz="1600" dirty="0">
                <a:ea typeface="MS PGothic"/>
                <a:cs typeface="+mn-lt"/>
              </a:rPr>
              <a:t>::Cuda, </a:t>
            </a:r>
            <a:r>
              <a:rPr lang="en-US" sz="1600" dirty="0" err="1">
                <a:ea typeface="MS PGothic"/>
                <a:cs typeface="+mn-lt"/>
              </a:rPr>
              <a:t>Kokkos</a:t>
            </a:r>
            <a:r>
              <a:rPr lang="en-US" sz="1600" dirty="0">
                <a:ea typeface="MS PGothic"/>
                <a:cs typeface="+mn-lt"/>
              </a:rPr>
              <a:t>::Hip, etc...</a:t>
            </a:r>
          </a:p>
          <a:p>
            <a:pPr lvl="1"/>
            <a:endParaRPr lang="en-US" sz="1600" dirty="0">
              <a:ea typeface="MS PGothic"/>
              <a:cs typeface="+mn-lt"/>
            </a:endParaRPr>
          </a:p>
          <a:p>
            <a:r>
              <a:rPr lang="en-US" sz="2000" dirty="0">
                <a:ea typeface="MS PGothic"/>
                <a:cs typeface="+mn-lt"/>
              </a:rPr>
              <a:t>A </a:t>
            </a:r>
            <a:r>
              <a:rPr lang="en-US" sz="2000" b="1" dirty="0">
                <a:ea typeface="MS PGothic"/>
                <a:cs typeface="+mn-lt"/>
              </a:rPr>
              <a:t>memory space </a:t>
            </a:r>
            <a:r>
              <a:rPr lang="en-US" sz="2000" dirty="0">
                <a:ea typeface="MS PGothic"/>
                <a:cs typeface="+mn-lt"/>
              </a:rPr>
              <a:t>is where the data is stored </a:t>
            </a:r>
          </a:p>
          <a:p>
            <a:pPr lvl="1"/>
            <a:r>
              <a:rPr lang="en-US" sz="1600" dirty="0" err="1">
                <a:ea typeface="MS PGothic"/>
                <a:cs typeface="Times"/>
              </a:rPr>
              <a:t>Kokkos</a:t>
            </a:r>
            <a:r>
              <a:rPr lang="en-US" sz="1600" dirty="0">
                <a:ea typeface="MS PGothic"/>
                <a:cs typeface="Times"/>
              </a:rPr>
              <a:t>::</a:t>
            </a:r>
            <a:r>
              <a:rPr lang="en-US" sz="1600" dirty="0" err="1">
                <a:ea typeface="MS PGothic"/>
                <a:cs typeface="Times"/>
              </a:rPr>
              <a:t>HostSpace</a:t>
            </a:r>
            <a:r>
              <a:rPr lang="en-US" sz="1600" dirty="0">
                <a:ea typeface="MS PGothic"/>
                <a:cs typeface="Times"/>
              </a:rPr>
              <a:t>, </a:t>
            </a:r>
            <a:r>
              <a:rPr lang="en-US" sz="1600" dirty="0" err="1">
                <a:ea typeface="MS PGothic"/>
                <a:cs typeface="Times"/>
              </a:rPr>
              <a:t>Kokkos</a:t>
            </a:r>
            <a:r>
              <a:rPr lang="en-US" sz="1600" dirty="0">
                <a:ea typeface="MS PGothic"/>
                <a:cs typeface="Times"/>
              </a:rPr>
              <a:t>::</a:t>
            </a:r>
            <a:r>
              <a:rPr lang="en-US" sz="1600" dirty="0" err="1">
                <a:ea typeface="MS PGothic"/>
                <a:cs typeface="Times"/>
              </a:rPr>
              <a:t>CudaSpace</a:t>
            </a:r>
            <a:r>
              <a:rPr lang="en-US" sz="1600" dirty="0">
                <a:ea typeface="MS PGothic"/>
                <a:cs typeface="Times"/>
              </a:rPr>
              <a:t>, </a:t>
            </a:r>
            <a:r>
              <a:rPr lang="en-US" sz="1600" dirty="0" err="1">
                <a:ea typeface="MS PGothic"/>
                <a:cs typeface="Times"/>
              </a:rPr>
              <a:t>Kokkos</a:t>
            </a:r>
            <a:r>
              <a:rPr lang="en-US" sz="1600" dirty="0">
                <a:ea typeface="MS PGothic"/>
                <a:cs typeface="Times"/>
              </a:rPr>
              <a:t>::</a:t>
            </a:r>
            <a:r>
              <a:rPr lang="en-US" sz="1600" dirty="0" err="1">
                <a:ea typeface="MS PGothic"/>
                <a:cs typeface="Times"/>
              </a:rPr>
              <a:t>CudaUVMSpace</a:t>
            </a:r>
            <a:r>
              <a:rPr lang="en-US" sz="1600" dirty="0">
                <a:ea typeface="MS PGothic"/>
                <a:cs typeface="Times"/>
              </a:rPr>
              <a:t>,  </a:t>
            </a:r>
            <a:r>
              <a:rPr lang="en-US" sz="1600" dirty="0" err="1">
                <a:ea typeface="MS PGothic"/>
                <a:cs typeface="Times"/>
              </a:rPr>
              <a:t>Kokkos</a:t>
            </a:r>
            <a:r>
              <a:rPr lang="en-US" sz="1600" dirty="0">
                <a:ea typeface="MS PGothic"/>
                <a:cs typeface="Times"/>
              </a:rPr>
              <a:t>::</a:t>
            </a:r>
            <a:r>
              <a:rPr lang="en-US" sz="1600" dirty="0" err="1">
                <a:ea typeface="MS PGothic"/>
                <a:cs typeface="Times"/>
              </a:rPr>
              <a:t>HIPSpace</a:t>
            </a:r>
            <a:r>
              <a:rPr lang="en-US" sz="1600" dirty="0">
                <a:ea typeface="MS PGothic"/>
                <a:cs typeface="Times"/>
              </a:rPr>
              <a:t>, etc... </a:t>
            </a:r>
          </a:p>
          <a:p>
            <a:pPr lvl="1"/>
            <a:endParaRPr lang="en-US" sz="1600" dirty="0">
              <a:cs typeface="Times"/>
            </a:endParaRPr>
          </a:p>
          <a:p>
            <a:endParaRPr lang="en-US" sz="2000" dirty="0">
              <a:cs typeface="Times"/>
            </a:endParaRPr>
          </a:p>
          <a:p>
            <a:endParaRPr lang="en-US" sz="1800" dirty="0">
              <a:cs typeface="Times"/>
            </a:endParaRPr>
          </a:p>
        </p:txBody>
      </p:sp>
    </p:spTree>
    <p:extLst>
      <p:ext uri="{BB962C8B-B14F-4D97-AF65-F5344CB8AC3E}">
        <p14:creationId xmlns:p14="http://schemas.microsoft.com/office/powerpoint/2010/main" val="401117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7409542" cy="1219200"/>
          </a:xfrm>
        </p:spPr>
        <p:txBody>
          <a:bodyPr lIns="91440" tIns="45720" rIns="91440" bIns="45720" anchor="t"/>
          <a:lstStyle/>
          <a:p>
            <a:r>
              <a:rPr lang="en-US" b="1" i="0" dirty="0">
                <a:latin typeface="Calibri"/>
                <a:ea typeface="MS PGothic"/>
              </a:rPr>
              <a:t>Why we are here today</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61687" y="1826986"/>
            <a:ext cx="8813798" cy="4259942"/>
          </a:xfrm>
        </p:spPr>
        <p:txBody>
          <a:bodyPr lIns="91440" tIns="45720" rIns="91440" bIns="45720" anchor="t"/>
          <a:lstStyle/>
          <a:p>
            <a:r>
              <a:rPr lang="en-US" sz="2000" dirty="0">
                <a:ea typeface="+mn-lt"/>
                <a:cs typeface="+mn-lt"/>
              </a:rPr>
              <a:t>The </a:t>
            </a:r>
            <a:r>
              <a:rPr lang="en-US" sz="2000" b="1" dirty="0">
                <a:ea typeface="+mn-lt"/>
                <a:cs typeface="+mn-lt"/>
              </a:rPr>
              <a:t>Significance</a:t>
            </a:r>
            <a:r>
              <a:rPr lang="en-US" sz="2000" dirty="0">
                <a:ea typeface="+mn-lt"/>
                <a:cs typeface="+mn-lt"/>
              </a:rPr>
              <a:t> of this work is rooted in its alignment with current research regarding heterogeneous computing for performance portability. </a:t>
            </a:r>
            <a:endParaRPr lang="en-US" sz="2000">
              <a:ea typeface="MS PGothic"/>
              <a:cs typeface="Times"/>
            </a:endParaRPr>
          </a:p>
          <a:p>
            <a:pPr lvl="1"/>
            <a:endParaRPr lang="en-US" sz="2000" dirty="0">
              <a:cs typeface="Times"/>
            </a:endParaRPr>
          </a:p>
          <a:p>
            <a:endParaRPr lang="en-US" sz="2000" dirty="0">
              <a:cs typeface="Times"/>
            </a:endParaRPr>
          </a:p>
          <a:p>
            <a:endParaRPr lang="en-US" sz="2000" dirty="0">
              <a:cs typeface="Times"/>
            </a:endParaRPr>
          </a:p>
        </p:txBody>
      </p:sp>
      <p:pic>
        <p:nvPicPr>
          <p:cNvPr id="5" name="Picture 5" descr="Text&#10;&#10;Description automatically generated">
            <a:extLst>
              <a:ext uri="{FF2B5EF4-FFF2-40B4-BE49-F238E27FC236}">
                <a16:creationId xmlns:a16="http://schemas.microsoft.com/office/drawing/2014/main" id="{F42EB0C6-DD84-D966-FB2E-B5A22708140D}"/>
              </a:ext>
            </a:extLst>
          </p:cNvPr>
          <p:cNvPicPr>
            <a:picLocks noChangeAspect="1"/>
          </p:cNvPicPr>
          <p:nvPr/>
        </p:nvPicPr>
        <p:blipFill>
          <a:blip r:embed="rId2"/>
          <a:stretch>
            <a:fillRect/>
          </a:stretch>
        </p:blipFill>
        <p:spPr>
          <a:xfrm>
            <a:off x="270329" y="2648721"/>
            <a:ext cx="8267698" cy="3510915"/>
          </a:xfrm>
          <a:prstGeom prst="rect">
            <a:avLst/>
          </a:prstGeom>
        </p:spPr>
      </p:pic>
    </p:spTree>
    <p:extLst>
      <p:ext uri="{BB962C8B-B14F-4D97-AF65-F5344CB8AC3E}">
        <p14:creationId xmlns:p14="http://schemas.microsoft.com/office/powerpoint/2010/main" val="406599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4343400" cy="1219200"/>
          </a:xfrm>
        </p:spPr>
        <p:txBody>
          <a:bodyPr lIns="91440" tIns="45720" rIns="91440" bIns="45720" anchor="t"/>
          <a:lstStyle/>
          <a:p>
            <a:r>
              <a:rPr lang="en-US" b="1" i="0" dirty="0">
                <a:latin typeface="Calibri"/>
                <a:ea typeface="MS PGothic"/>
              </a:rPr>
              <a:t>HPC Background</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833978" cy="4247572"/>
          </a:xfrm>
        </p:spPr>
        <p:txBody>
          <a:bodyPr lIns="91440" tIns="45720" rIns="91440" bIns="45720" anchor="t"/>
          <a:lstStyle/>
          <a:p>
            <a:pPr marL="0" indent="0">
              <a:buNone/>
            </a:pPr>
            <a:r>
              <a:rPr lang="en-US" sz="1800" dirty="0">
                <a:latin typeface="Times"/>
                <a:ea typeface="+mn-lt"/>
                <a:cs typeface="+mn-lt"/>
              </a:rPr>
              <a:t>"</a:t>
            </a:r>
            <a:r>
              <a:rPr lang="en-US" sz="1800" b="1" dirty="0">
                <a:latin typeface="Times"/>
                <a:ea typeface="+mn-lt"/>
                <a:cs typeface="+mn-lt"/>
              </a:rPr>
              <a:t>High Performance Computing" (HPC) </a:t>
            </a:r>
            <a:r>
              <a:rPr lang="en-US" sz="1800" dirty="0">
                <a:latin typeface="Calibri Light"/>
                <a:ea typeface="+mn-lt"/>
                <a:cs typeface="+mn-lt"/>
              </a:rPr>
              <a:t>most generally refers to the practice of </a:t>
            </a:r>
            <a:r>
              <a:rPr lang="en-US" sz="1800" u="sng" dirty="0">
                <a:latin typeface="Calibri Light"/>
                <a:ea typeface="+mn-lt"/>
                <a:cs typeface="+mn-lt"/>
              </a:rPr>
              <a:t>aggregating computing power</a:t>
            </a:r>
            <a:r>
              <a:rPr lang="en-US" sz="1800" dirty="0">
                <a:latin typeface="Calibri Light"/>
                <a:ea typeface="+mn-lt"/>
                <a:cs typeface="+mn-lt"/>
              </a:rPr>
              <a:t> in a way that delivers </a:t>
            </a:r>
            <a:r>
              <a:rPr lang="en-US" sz="1800" u="sng" dirty="0">
                <a:latin typeface="Calibri Light"/>
                <a:ea typeface="+mn-lt"/>
                <a:cs typeface="+mn-lt"/>
              </a:rPr>
              <a:t>much higher performance</a:t>
            </a:r>
            <a:r>
              <a:rPr lang="en-US" sz="1800" dirty="0">
                <a:latin typeface="Calibri Light"/>
                <a:ea typeface="+mn-lt"/>
                <a:cs typeface="+mn-lt"/>
              </a:rPr>
              <a:t> in order to efficiently </a:t>
            </a:r>
            <a:r>
              <a:rPr lang="en-US" sz="1800" u="sng" dirty="0">
                <a:latin typeface="Calibri Light"/>
                <a:ea typeface="+mn-lt"/>
                <a:cs typeface="+mn-lt"/>
              </a:rPr>
              <a:t>solve massive computational problems</a:t>
            </a:r>
            <a:endParaRPr lang="en-US" sz="1800" u="sng">
              <a:solidFill>
                <a:srgbClr val="002060"/>
              </a:solidFill>
              <a:latin typeface="Calibri Light"/>
              <a:ea typeface="MS PGothic"/>
            </a:endParaRPr>
          </a:p>
          <a:p>
            <a:pPr>
              <a:buFont typeface="Arial"/>
              <a:buChar char="•"/>
            </a:pPr>
            <a:r>
              <a:rPr lang="en-US" sz="1800" dirty="0">
                <a:latin typeface="Calibri Light"/>
                <a:ea typeface="+mn-lt"/>
                <a:cs typeface="+mn-lt"/>
              </a:rPr>
              <a:t>"if one computer can solve a problem, 5000 computers can solve it even faster" </a:t>
            </a:r>
            <a:endParaRPr lang="en-US" sz="1800" u="sng" dirty="0">
              <a:latin typeface="Calibri Light"/>
              <a:ea typeface="MS PGothic"/>
              <a:cs typeface="Times"/>
            </a:endParaRPr>
          </a:p>
          <a:p>
            <a:pPr marL="457200" lvl="1" indent="0">
              <a:buNone/>
            </a:pPr>
            <a:r>
              <a:rPr lang="en-US" sz="1400" dirty="0">
                <a:latin typeface="Calibri Light"/>
                <a:ea typeface="MS PGothic"/>
                <a:cs typeface="Times"/>
              </a:rPr>
              <a:t>-Tim Carrol Director, HPC &amp; AI for Research at Microsoft </a:t>
            </a:r>
          </a:p>
          <a:p>
            <a:pPr marL="457200" lvl="1" indent="0">
              <a:buNone/>
            </a:pPr>
            <a:endParaRPr lang="en-US" sz="1400" dirty="0">
              <a:latin typeface="Calibri Light"/>
              <a:ea typeface="MS PGothic"/>
              <a:cs typeface="+mn-lt"/>
            </a:endParaRPr>
          </a:p>
          <a:p>
            <a:pPr marL="457200" lvl="1" indent="0">
              <a:buNone/>
            </a:pPr>
            <a:endParaRPr lang="en-US" sz="1400" dirty="0">
              <a:latin typeface="Calibri Light"/>
              <a:ea typeface="MS PGothic"/>
              <a:cs typeface="+mn-lt"/>
            </a:endParaRPr>
          </a:p>
          <a:p>
            <a:pPr marL="0" indent="0">
              <a:buNone/>
            </a:pPr>
            <a:r>
              <a:rPr lang="en-US" sz="1800" b="1" dirty="0">
                <a:ea typeface="+mn-lt"/>
                <a:cs typeface="+mn-lt"/>
              </a:rPr>
              <a:t>more compute resources</a:t>
            </a:r>
            <a:r>
              <a:rPr lang="en-US" sz="1800" dirty="0">
                <a:ea typeface="+mn-lt"/>
                <a:cs typeface="+mn-lt"/>
              </a:rPr>
              <a:t> = </a:t>
            </a:r>
            <a:r>
              <a:rPr lang="en-US" sz="1800" b="1" dirty="0">
                <a:ea typeface="+mn-lt"/>
                <a:cs typeface="+mn-lt"/>
              </a:rPr>
              <a:t>more computational power </a:t>
            </a:r>
            <a:r>
              <a:rPr lang="en-US" sz="1800" dirty="0">
                <a:ea typeface="+mn-lt"/>
                <a:cs typeface="+mn-lt"/>
              </a:rPr>
              <a:t>= </a:t>
            </a:r>
            <a:r>
              <a:rPr lang="en-US" sz="1600" b="1" dirty="0">
                <a:ea typeface="+mn-lt"/>
                <a:cs typeface="+mn-lt"/>
              </a:rPr>
              <a:t>the ability to solve problems faster</a:t>
            </a:r>
            <a:endParaRPr lang="en-US" sz="1600" b="1" u="sng" dirty="0">
              <a:ea typeface="+mn-lt"/>
              <a:cs typeface="+mn-lt"/>
            </a:endParaRPr>
          </a:p>
          <a:p>
            <a:pPr marL="0" indent="0">
              <a:buNone/>
            </a:pPr>
            <a:endParaRPr lang="en-US" sz="1600" b="1" dirty="0">
              <a:latin typeface="Times"/>
              <a:ea typeface="MS PGothic"/>
              <a:cs typeface="Times"/>
            </a:endParaRPr>
          </a:p>
          <a:p>
            <a:pPr marL="0" indent="0">
              <a:buNone/>
            </a:pPr>
            <a:r>
              <a:rPr lang="en-US" sz="1600" b="1" dirty="0">
                <a:solidFill>
                  <a:schemeClr val="accent6">
                    <a:lumMod val="50000"/>
                  </a:schemeClr>
                </a:solidFill>
                <a:ea typeface="+mn-lt"/>
                <a:cs typeface="+mn-lt"/>
              </a:rPr>
              <a:t>HPC</a:t>
            </a:r>
            <a:r>
              <a:rPr lang="en-US" sz="1600" dirty="0">
                <a:solidFill>
                  <a:schemeClr val="accent6">
                    <a:lumMod val="50000"/>
                  </a:schemeClr>
                </a:solidFill>
                <a:ea typeface="+mn-lt"/>
                <a:cs typeface="+mn-lt"/>
              </a:rPr>
              <a:t> enables us to solve difficult problems across many scientific fields that were once considered </a:t>
            </a:r>
            <a:endParaRPr lang="en-US">
              <a:solidFill>
                <a:schemeClr val="accent6">
                  <a:lumMod val="50000"/>
                </a:schemeClr>
              </a:solidFill>
              <a:ea typeface="MS PGothic"/>
              <a:cs typeface="+mn-lt"/>
            </a:endParaRPr>
          </a:p>
          <a:p>
            <a:pPr marL="0" indent="0">
              <a:buNone/>
            </a:pPr>
            <a:r>
              <a:rPr lang="en-US" sz="1600" dirty="0">
                <a:solidFill>
                  <a:schemeClr val="accent6">
                    <a:lumMod val="50000"/>
                  </a:schemeClr>
                </a:solidFill>
                <a:ea typeface="+mn-lt"/>
                <a:cs typeface="+mn-lt"/>
              </a:rPr>
              <a:t>"out of reach". </a:t>
            </a:r>
            <a:endParaRPr lang="en-US" sz="1600">
              <a:solidFill>
                <a:schemeClr val="accent6">
                  <a:lumMod val="50000"/>
                </a:schemeClr>
              </a:solidFill>
              <a:cs typeface="+mn-lt"/>
            </a:endParaRPr>
          </a:p>
          <a:p>
            <a:pPr marL="0" indent="0">
              <a:buNone/>
            </a:pPr>
            <a:endParaRPr lang="en-US" sz="1600" dirty="0">
              <a:solidFill>
                <a:schemeClr val="accent6">
                  <a:lumMod val="50000"/>
                </a:schemeClr>
              </a:solidFill>
              <a:ea typeface="+mn-lt"/>
              <a:cs typeface="+mn-lt"/>
            </a:endParaRPr>
          </a:p>
          <a:p>
            <a:pPr marL="0" indent="0">
              <a:buNone/>
            </a:pPr>
            <a:r>
              <a:rPr lang="en-US" sz="1600" dirty="0">
                <a:solidFill>
                  <a:schemeClr val="accent6">
                    <a:lumMod val="50000"/>
                  </a:schemeClr>
                </a:solidFill>
                <a:ea typeface="+mn-lt"/>
                <a:cs typeface="+mn-lt"/>
              </a:rPr>
              <a:t>One example of a problem that we have solved thanks to developments in HPC was</a:t>
            </a:r>
            <a:br>
              <a:rPr lang="en-US" sz="1600" dirty="0">
                <a:solidFill>
                  <a:schemeClr val="accent6">
                    <a:lumMod val="50000"/>
                  </a:schemeClr>
                </a:solidFill>
                <a:ea typeface="+mn-lt"/>
                <a:cs typeface="+mn-lt"/>
              </a:rPr>
            </a:br>
            <a:r>
              <a:rPr lang="en-US" sz="1600" dirty="0">
                <a:solidFill>
                  <a:schemeClr val="accent6">
                    <a:lumMod val="50000"/>
                  </a:schemeClr>
                </a:solidFill>
                <a:ea typeface="+mn-lt"/>
                <a:cs typeface="+mn-lt"/>
              </a:rPr>
              <a:t>decoding the Human Genome [5]</a:t>
            </a:r>
            <a:endParaRPr lang="en-US">
              <a:solidFill>
                <a:schemeClr val="accent6">
                  <a:lumMod val="50000"/>
                </a:schemeClr>
              </a:solidFill>
            </a:endParaRPr>
          </a:p>
          <a:p>
            <a:pPr lvl="1"/>
            <a:endParaRPr lang="en-US" sz="1600" b="1" dirty="0">
              <a:solidFill>
                <a:srgbClr val="002060"/>
              </a:solidFill>
              <a:latin typeface="Calibri Light"/>
              <a:ea typeface="MS PGothic"/>
              <a:cs typeface="Times"/>
            </a:endParaRPr>
          </a:p>
        </p:txBody>
      </p:sp>
    </p:spTree>
    <p:extLst>
      <p:ext uri="{BB962C8B-B14F-4D97-AF65-F5344CB8AC3E}">
        <p14:creationId xmlns:p14="http://schemas.microsoft.com/office/powerpoint/2010/main" val="387141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How are these Problems solved? </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833978" cy="4247572"/>
          </a:xfrm>
        </p:spPr>
        <p:txBody>
          <a:bodyPr lIns="91440" tIns="45720" rIns="91440" bIns="45720" anchor="t"/>
          <a:lstStyle/>
          <a:p>
            <a:pPr marL="0" indent="0">
              <a:buNone/>
            </a:pPr>
            <a:r>
              <a:rPr lang="en-US" sz="2000" dirty="0">
                <a:ea typeface="+mn-lt"/>
                <a:cs typeface="+mn-lt"/>
              </a:rPr>
              <a:t>Up until the early 2000s: </a:t>
            </a:r>
          </a:p>
          <a:p>
            <a:pPr marL="0" indent="0">
              <a:buNone/>
            </a:pPr>
            <a:r>
              <a:rPr lang="en-US" sz="1600" b="1" dirty="0">
                <a:ea typeface="+mn-lt"/>
                <a:cs typeface="+mn-lt"/>
              </a:rPr>
              <a:t>smaller transistors = faster processors = increased power consumption = solve problems faster</a:t>
            </a:r>
          </a:p>
          <a:p>
            <a:pPr marL="0" indent="0">
              <a:buNone/>
            </a:pPr>
            <a:endParaRPr lang="en-US" sz="1600" b="1" dirty="0">
              <a:latin typeface="Times"/>
              <a:ea typeface="MS PGothic"/>
              <a:cs typeface="Times"/>
            </a:endParaRPr>
          </a:p>
          <a:p>
            <a:pPr marL="0" indent="0">
              <a:buNone/>
            </a:pPr>
            <a:endParaRPr lang="en-US" sz="1600" b="1" dirty="0">
              <a:latin typeface="Times"/>
              <a:ea typeface="MS PGothic"/>
              <a:cs typeface="Times"/>
            </a:endParaRPr>
          </a:p>
          <a:p>
            <a:pPr marL="0" indent="0">
              <a:buNone/>
            </a:pPr>
            <a:r>
              <a:rPr lang="en-US" sz="2000" dirty="0">
                <a:ea typeface="MS PGothic"/>
                <a:cs typeface="Times"/>
              </a:rPr>
              <a:t>Around 2005: </a:t>
            </a:r>
            <a:endParaRPr lang="en-US" sz="1600" dirty="0">
              <a:cs typeface="Times"/>
            </a:endParaRPr>
          </a:p>
          <a:p>
            <a:pPr marL="0" indent="0">
              <a:buNone/>
            </a:pPr>
            <a:r>
              <a:rPr lang="en-US" sz="1600" b="1" dirty="0">
                <a:ea typeface="MS PGothic"/>
                <a:cs typeface="Times"/>
              </a:rPr>
              <a:t> </a:t>
            </a:r>
            <a:r>
              <a:rPr lang="en-US" sz="1600" b="1" dirty="0" err="1">
                <a:ea typeface="MS PGothic"/>
                <a:cs typeface="Times"/>
              </a:rPr>
              <a:t>MultiCore</a:t>
            </a:r>
            <a:r>
              <a:rPr lang="en-US" sz="1600" b="1" dirty="0">
                <a:ea typeface="MS PGothic"/>
                <a:cs typeface="Times"/>
              </a:rPr>
              <a:t> Processors</a:t>
            </a:r>
            <a:endParaRPr lang="en-US" sz="1600" b="1" dirty="0">
              <a:cs typeface="Times"/>
            </a:endParaRPr>
          </a:p>
        </p:txBody>
      </p:sp>
      <p:pic>
        <p:nvPicPr>
          <p:cNvPr id="4" name="Picture 4" descr="A picture containing arrow&#10;&#10;Description automatically generated">
            <a:extLst>
              <a:ext uri="{FF2B5EF4-FFF2-40B4-BE49-F238E27FC236}">
                <a16:creationId xmlns:a16="http://schemas.microsoft.com/office/drawing/2014/main" id="{BA64AE3F-3E17-2A8D-B783-3D729E4142DA}"/>
              </a:ext>
            </a:extLst>
          </p:cNvPr>
          <p:cNvPicPr>
            <a:picLocks noChangeAspect="1"/>
          </p:cNvPicPr>
          <p:nvPr/>
        </p:nvPicPr>
        <p:blipFill>
          <a:blip r:embed="rId2"/>
          <a:stretch>
            <a:fillRect/>
          </a:stretch>
        </p:blipFill>
        <p:spPr>
          <a:xfrm>
            <a:off x="2647042" y="3037705"/>
            <a:ext cx="4339771" cy="1526447"/>
          </a:xfrm>
          <a:prstGeom prst="rect">
            <a:avLst/>
          </a:prstGeom>
        </p:spPr>
      </p:pic>
      <p:sp>
        <p:nvSpPr>
          <p:cNvPr id="5" name="TextBox 4">
            <a:extLst>
              <a:ext uri="{FF2B5EF4-FFF2-40B4-BE49-F238E27FC236}">
                <a16:creationId xmlns:a16="http://schemas.microsoft.com/office/drawing/2014/main" id="{0FDDAA9B-0C01-1294-E3B9-A356C6004BFE}"/>
              </a:ext>
            </a:extLst>
          </p:cNvPr>
          <p:cNvSpPr txBox="1"/>
          <p:nvPr/>
        </p:nvSpPr>
        <p:spPr>
          <a:xfrm>
            <a:off x="351972" y="4951185"/>
            <a:ext cx="7995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Calibri"/>
                <a:cs typeface="Calibri"/>
              </a:rPr>
              <a:t>core</a:t>
            </a:r>
            <a:r>
              <a:rPr lang="en-US" dirty="0">
                <a:latin typeface="Calibri"/>
                <a:cs typeface="Calibri"/>
              </a:rPr>
              <a:t> = a distinct execution unit of a CPU with its own instruction stream</a:t>
            </a:r>
            <a:endParaRPr lang="en-US" dirty="0"/>
          </a:p>
        </p:txBody>
      </p:sp>
    </p:spTree>
    <p:extLst>
      <p:ext uri="{BB962C8B-B14F-4D97-AF65-F5344CB8AC3E}">
        <p14:creationId xmlns:p14="http://schemas.microsoft.com/office/powerpoint/2010/main" val="6204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How are these Problems solved? </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833978" cy="4247572"/>
          </a:xfrm>
        </p:spPr>
        <p:txBody>
          <a:bodyPr lIns="91440" tIns="45720" rIns="91440" bIns="45720" anchor="t"/>
          <a:lstStyle/>
          <a:p>
            <a:pPr>
              <a:buNone/>
            </a:pPr>
            <a:r>
              <a:rPr lang="en-US" sz="2800" b="1" dirty="0">
                <a:ea typeface="+mn-lt"/>
                <a:cs typeface="+mn-lt"/>
              </a:rPr>
              <a:t>Caveat:</a:t>
            </a:r>
            <a:r>
              <a:rPr lang="en-US" sz="2800" dirty="0">
                <a:ea typeface="+mn-lt"/>
                <a:cs typeface="+mn-lt"/>
              </a:rPr>
              <a:t> adding more CPU processors did not magically improve the performance of the vast majority of serial programs. For instance, </a:t>
            </a:r>
            <a:endParaRPr lang="en-US" sz="2800" dirty="0">
              <a:cs typeface="Times"/>
            </a:endParaRPr>
          </a:p>
          <a:p>
            <a:pPr>
              <a:buNone/>
            </a:pPr>
            <a:endParaRPr lang="en-US" sz="2800" dirty="0">
              <a:ea typeface="+mn-lt"/>
              <a:cs typeface="+mn-lt"/>
            </a:endParaRPr>
          </a:p>
          <a:p>
            <a:pPr>
              <a:buNone/>
            </a:pPr>
            <a:r>
              <a:rPr lang="en-US" sz="2800" dirty="0">
                <a:ea typeface="+mn-lt"/>
                <a:cs typeface="+mn-lt"/>
              </a:rPr>
              <a:t>    Instead, exploiting the increased power of multiple processors on a single chip for increased performance required </a:t>
            </a:r>
            <a:r>
              <a:rPr lang="en-US" sz="2800" i="1" dirty="0">
                <a:ea typeface="+mn-lt"/>
                <a:cs typeface="+mn-lt"/>
              </a:rPr>
              <a:t>parallelism</a:t>
            </a:r>
            <a:r>
              <a:rPr lang="en-US" sz="2800" dirty="0">
                <a:ea typeface="+mn-lt"/>
                <a:cs typeface="+mn-lt"/>
              </a:rPr>
              <a:t>.</a:t>
            </a:r>
            <a:endParaRPr lang="en-US" sz="2800"/>
          </a:p>
          <a:p>
            <a:pPr marL="0" indent="0">
              <a:buNone/>
            </a:pPr>
            <a:endParaRPr lang="en-US" sz="2800" dirty="0">
              <a:cs typeface="Times"/>
            </a:endParaRPr>
          </a:p>
        </p:txBody>
      </p:sp>
    </p:spTree>
    <p:extLst>
      <p:ext uri="{BB962C8B-B14F-4D97-AF65-F5344CB8AC3E}">
        <p14:creationId xmlns:p14="http://schemas.microsoft.com/office/powerpoint/2010/main" val="358724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196-7BD6-4118-A931-77C366A13634}"/>
              </a:ext>
            </a:extLst>
          </p:cNvPr>
          <p:cNvSpPr>
            <a:spLocks noGrp="1"/>
          </p:cNvSpPr>
          <p:nvPr>
            <p:ph type="title"/>
          </p:nvPr>
        </p:nvSpPr>
        <p:spPr>
          <a:xfrm>
            <a:off x="406400" y="1104900"/>
            <a:ext cx="8334828" cy="1219200"/>
          </a:xfrm>
        </p:spPr>
        <p:txBody>
          <a:bodyPr lIns="91440" tIns="45720" rIns="91440" bIns="45720" anchor="t"/>
          <a:lstStyle/>
          <a:p>
            <a:r>
              <a:rPr lang="en-US" b="1" i="0" dirty="0">
                <a:latin typeface="Calibri"/>
                <a:ea typeface="MS PGothic"/>
              </a:rPr>
              <a:t>How are these Problems solved? </a:t>
            </a:r>
            <a:endParaRPr lang="en-US" b="1" i="0" dirty="0">
              <a:latin typeface="Calibri"/>
            </a:endParaRPr>
          </a:p>
        </p:txBody>
      </p:sp>
      <p:sp>
        <p:nvSpPr>
          <p:cNvPr id="3" name="Content Placeholder 2">
            <a:extLst>
              <a:ext uri="{FF2B5EF4-FFF2-40B4-BE49-F238E27FC236}">
                <a16:creationId xmlns:a16="http://schemas.microsoft.com/office/drawing/2014/main" id="{E71D70EE-7AFB-424C-8E08-AD5DC023DE9F}"/>
              </a:ext>
            </a:extLst>
          </p:cNvPr>
          <p:cNvSpPr>
            <a:spLocks noGrp="1"/>
          </p:cNvSpPr>
          <p:nvPr>
            <p:ph idx="1"/>
          </p:nvPr>
        </p:nvSpPr>
        <p:spPr>
          <a:xfrm>
            <a:off x="175491" y="1848428"/>
            <a:ext cx="8833978" cy="4247572"/>
          </a:xfrm>
        </p:spPr>
        <p:txBody>
          <a:bodyPr lIns="91440" tIns="45720" rIns="91440" bIns="45720" anchor="t"/>
          <a:lstStyle/>
          <a:p>
            <a:pPr>
              <a:buNone/>
            </a:pPr>
            <a:r>
              <a:rPr lang="en-US" sz="2800" dirty="0">
                <a:ea typeface="+mn-lt"/>
                <a:cs typeface="+mn-lt"/>
              </a:rPr>
              <a:t> </a:t>
            </a:r>
            <a:r>
              <a:rPr lang="en-US" sz="2800" i="1" dirty="0">
                <a:ea typeface="+mn-lt"/>
                <a:cs typeface="+mn-lt"/>
                <a:hlinkClick r:id="rId2"/>
              </a:rPr>
              <a:t>parallel computing</a:t>
            </a:r>
            <a:r>
              <a:rPr lang="en-US" sz="2800" dirty="0">
                <a:ea typeface="+mn-lt"/>
                <a:cs typeface="+mn-lt"/>
              </a:rPr>
              <a:t> is the simultaneous use of multiple compute resources to solve a computational problem.</a:t>
            </a:r>
            <a:endParaRPr lang="en-US" sz="2800" dirty="0">
              <a:cs typeface="+mn-lt"/>
            </a:endParaRPr>
          </a:p>
          <a:p>
            <a:pPr marL="0" indent="0">
              <a:buNone/>
            </a:pPr>
            <a:r>
              <a:rPr lang="en-US" sz="2800" dirty="0">
                <a:ea typeface="+mn-lt"/>
                <a:cs typeface="+mn-lt"/>
              </a:rPr>
              <a:t>1) Break the computational problem into discrete parts that can be solved concurrently </a:t>
            </a:r>
            <a:endParaRPr lang="en-US"/>
          </a:p>
          <a:p>
            <a:pPr marL="0" indent="0">
              <a:buNone/>
            </a:pPr>
            <a:r>
              <a:rPr lang="en-US" sz="2800" dirty="0">
                <a:ea typeface="+mn-lt"/>
                <a:cs typeface="+mn-lt"/>
              </a:rPr>
              <a:t>2) Reduce each part of the problem further into a series of instructions </a:t>
            </a:r>
            <a:endParaRPr lang="en-US" dirty="0">
              <a:cs typeface="+mn-lt"/>
            </a:endParaRPr>
          </a:p>
          <a:p>
            <a:pPr marL="0" indent="0">
              <a:buNone/>
            </a:pPr>
            <a:r>
              <a:rPr lang="en-US" sz="2800" dirty="0">
                <a:ea typeface="+mn-lt"/>
                <a:cs typeface="+mn-lt"/>
              </a:rPr>
              <a:t>3) Execute the instructions from each part simultaneously on multiple cores/CPUs </a:t>
            </a:r>
            <a:endParaRPr lang="en-US"/>
          </a:p>
          <a:p>
            <a:pPr marL="0" indent="0">
              <a:buNone/>
            </a:pPr>
            <a:endParaRPr lang="en-US" sz="2800" dirty="0">
              <a:cs typeface="Times"/>
            </a:endParaRPr>
          </a:p>
        </p:txBody>
      </p:sp>
    </p:spTree>
    <p:extLst>
      <p:ext uri="{BB962C8B-B14F-4D97-AF65-F5344CB8AC3E}">
        <p14:creationId xmlns:p14="http://schemas.microsoft.com/office/powerpoint/2010/main" val="1120874406"/>
      </p:ext>
    </p:extLst>
  </p:cSld>
  <p:clrMapOvr>
    <a:masterClrMapping/>
  </p:clrMapOvr>
</p:sld>
</file>

<file path=ppt/theme/theme1.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7916</TotalTime>
  <Words>253</Words>
  <Application>Microsoft Office PowerPoint</Application>
  <PresentationFormat>On-screen Show (4:3)</PresentationFormat>
  <Paragraphs>80</Paragraphs>
  <Slides>25</Slides>
  <Notes>1</Notes>
  <HiddenSlides>0</HiddenSlides>
  <MMClips>0</MMClips>
  <ScaleCrop>false</ScaleCrop>
  <HeadingPairs>
    <vt:vector size="4" baseType="variant">
      <vt:variant>
        <vt:lpstr>Theme</vt:lpstr>
      </vt:variant>
      <vt:variant>
        <vt:i4>9</vt:i4>
      </vt:variant>
      <vt:variant>
        <vt:lpstr>Slide Titles</vt:lpstr>
      </vt:variant>
      <vt:variant>
        <vt:i4>25</vt:i4>
      </vt:variant>
    </vt:vector>
  </HeadingPairs>
  <TitlesOfParts>
    <vt:vector size="34" baseType="lpstr">
      <vt:lpstr>3_Blank Presentation</vt:lpstr>
      <vt:lpstr>2_Custom Design</vt:lpstr>
      <vt:lpstr>2_Blank Presentation</vt:lpstr>
      <vt:lpstr>1_Blank Presentation</vt:lpstr>
      <vt:lpstr>Blank Presentation</vt:lpstr>
      <vt:lpstr>1_Custom Design</vt:lpstr>
      <vt:lpstr>1_Default Design</vt:lpstr>
      <vt:lpstr>Custom Design</vt:lpstr>
      <vt:lpstr>Default Design</vt:lpstr>
      <vt:lpstr>     </vt:lpstr>
      <vt:lpstr>Why we are here today</vt:lpstr>
      <vt:lpstr>PowerPoint Presentation</vt:lpstr>
      <vt:lpstr>Why we are here today</vt:lpstr>
      <vt:lpstr>Why we are here today</vt:lpstr>
      <vt:lpstr>HPC Background</vt:lpstr>
      <vt:lpstr>How are these Problems solved? </vt:lpstr>
      <vt:lpstr>How are these Problems solved? </vt:lpstr>
      <vt:lpstr>How are these Problems solved? </vt:lpstr>
      <vt:lpstr>How are these Problems solved? </vt:lpstr>
      <vt:lpstr>How are these Problems solved? </vt:lpstr>
      <vt:lpstr>Heterogeneous Architectures</vt:lpstr>
      <vt:lpstr>The number of these machines is increasing rapidly</vt:lpstr>
      <vt:lpstr>Heterogeneity</vt:lpstr>
      <vt:lpstr>Heterogeneity Challenges</vt:lpstr>
      <vt:lpstr>Heterogeneity Challenges</vt:lpstr>
      <vt:lpstr>Challenge 2 cont</vt:lpstr>
      <vt:lpstr>Existing Solutions</vt:lpstr>
      <vt:lpstr>Solving These Challenges With Kokkos</vt:lpstr>
      <vt:lpstr>Optimize memory Access in C</vt:lpstr>
      <vt:lpstr>Optimize memory access in Kokkos</vt:lpstr>
      <vt:lpstr>PowerPoint Presentation</vt:lpstr>
      <vt:lpstr>Question: How can I reproduce this on my cluster?  </vt:lpstr>
      <vt:lpstr>Most Notable Takeaways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Chattanooga’s University— Did You Know?</dc:title>
  <dc:creator>xns822</dc:creator>
  <cp:lastModifiedBy>Wiegand, Thomas</cp:lastModifiedBy>
  <cp:revision>1271</cp:revision>
  <dcterms:created xsi:type="dcterms:W3CDTF">2013-07-22T01:13:22Z</dcterms:created>
  <dcterms:modified xsi:type="dcterms:W3CDTF">2022-05-05T21:33:42Z</dcterms:modified>
</cp:coreProperties>
</file>