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3" r:id="rId9"/>
    <p:sldId id="264" r:id="rId10"/>
    <p:sldId id="267" r:id="rId11"/>
    <p:sldId id="269" r:id="rId12"/>
    <p:sldId id="265" r:id="rId13"/>
    <p:sldId id="271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3"/>
    <p:restoredTop sz="96327"/>
  </p:normalViewPr>
  <p:slideViewPr>
    <p:cSldViewPr snapToGrid="0" snapToObjects="1">
      <p:cViewPr varScale="1">
        <p:scale>
          <a:sx n="80" d="100"/>
          <a:sy n="80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68D29B-78FB-0B48-8E6B-E92C713B0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85DF994-04A5-0148-8A92-779F72814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2C5AD3C-6B5C-814F-B0CB-1B07E88F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A21A03-9B55-9144-97BF-E2F5BF26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B1DD9E1-774A-F44E-A28D-EBC91486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70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3B68B8-56C3-3049-A40D-064C3389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985B123-DA6A-4842-819B-80593128C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323451A-90B7-8242-9C2D-912B814C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77ACD16-9BD8-744E-8B47-00834AF7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520BCD-D07C-AB4E-8D3B-33870892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49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3CDC9BD-4C87-0941-8AF0-0EA5FAE27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355DE47-36CC-3944-AEEB-DA57EC21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2FB3D06-1023-A647-879F-7B9CC772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20780F1-2123-214C-A0CD-1B2A83D8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5D24E81-1AE6-DB47-AA31-2A884F9D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69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7B71FC-A749-1F4A-9884-D95195C9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7BD59C-07A5-9B40-9244-CD16454D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39DF46E-5560-F941-9171-4C1AF27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B1BA47-8511-A048-81ED-283D2BCC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94C1D90-1107-7240-9CBA-576A884B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336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2F116D-037F-994C-8024-659E29DA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86CFE30-1E77-F247-9709-9D68BEC8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DAAC95E-114D-6F44-9441-D9A3C254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960458-2F06-E140-8176-6CCFDD03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F811FE-8D4D-4046-A729-3AD2816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47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2AB869-99A6-8B4F-BBE4-E72E33AA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B1A050A-DFAD-F64A-9EE9-52171BF1E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36807F0-A296-DD4D-A339-638FA9C41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B8B0B04-5AB7-8949-9D4E-24455802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3AC31B2-D543-6C42-A7D4-952E3B5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EA7DF4C-C023-374F-93A9-D507A877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69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C18020-DD7A-E548-BACB-0408AA41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D830C45-7D99-A74E-A163-D4621EED4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20A9FFE-6CC3-D745-ABD2-8386E3DE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C769BF9-5CAC-4C4D-9291-E44C0CA53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B5FD34A-26C6-5346-8654-DE83BEBDA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7350FD9-37E6-CC49-8B99-41EE8DDC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D9FBA01-282D-9E41-9C2E-FDD7018C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DDB264A-1EE7-E646-A4F6-90FF2BC5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86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41F73A-3A88-9D4E-8BB9-72DF1359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F8EC34B-6703-D440-A4ED-D511D486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24C4C44-0CF4-E146-AE4D-FDFB48B9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2FFF43F-1006-3546-8684-561D536E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940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DA7D668-5CFB-8E4E-A79A-80E6AD7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D7E7F20-292B-EC41-AB4C-92056F86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5F03218-B744-8842-B1E4-4B0083A5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441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D44D33-7C5B-D54E-B576-9D6576BD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CCEA53-4DBA-A34A-A7A0-42905D49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D0A13D5-F0C9-2749-A88E-76D036E1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7E78B4A-77B7-904C-8D73-DCAB1C7C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C43B05D-7514-7A43-B9E6-908BDF89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178B122-456B-1C48-B8AE-8D3ECAC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30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F22D78-FFC1-6041-8778-E7BF119C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EBAF6D3-44B8-0546-B38F-403389569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ABCD51A-7D94-5944-8A47-487D3C76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3353C02-5A8E-AB43-B99F-D8753B2F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2BEAF59-214F-3A4C-8895-5F14AF77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CE0E4C9-75F4-4A42-94C4-10C684FA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531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21583A3-39D0-8740-B509-2FFC8D1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4A7209-2479-5B4E-8B0B-D6841567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7B3A75-7D17-4B44-AD90-D9C0E460B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DFAA-8D7F-C440-8852-A4B92B25CC58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F5E2E0-43EA-BD4B-B48D-1F244FF44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5CFCED7-7B99-914D-954F-B8BB4D403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D2AE-C287-B146-8F42-FEC8D7AD3E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72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DAAC7CF-A920-C84C-9511-29B82830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Text summarizer</a:t>
            </a:r>
            <a:br>
              <a:rPr lang="en-US" sz="7200" dirty="0"/>
            </a:br>
            <a:r>
              <a:rPr lang="en-US" sz="2000" dirty="0"/>
              <a:t>Natural language processing</a:t>
            </a:r>
            <a:br>
              <a:rPr lang="en-US" sz="2000" dirty="0"/>
            </a:br>
            <a:endParaRPr lang="en-US" sz="72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FE9FB41-524F-674D-8BAE-6639EBA8A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sv-SE" sz="1500" dirty="0"/>
              <a:t>By: Tommy Granström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947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B084-E789-524C-BC98-BD086965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606" y="386196"/>
            <a:ext cx="10515600" cy="1325563"/>
          </a:xfrm>
        </p:spPr>
        <p:txBody>
          <a:bodyPr/>
          <a:lstStyle/>
          <a:p>
            <a:r>
              <a:rPr lang="en-US" dirty="0"/>
              <a:t>Evaluation Results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34A39B-6729-CF41-A14B-046DDCDB0EC2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Bild 4" descr="Person med idé med hel fyllning">
            <a:extLst>
              <a:ext uri="{FF2B5EF4-FFF2-40B4-BE49-F238E27FC236}">
                <a16:creationId xmlns:a16="http://schemas.microsoft.com/office/drawing/2014/main" id="{BB91C05E-F175-1A46-BE9E-0CCFCE9C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5"/>
            <a:ext cx="914400" cy="914400"/>
          </a:xfrm>
          <a:prstGeom prst="rect">
            <a:avLst/>
          </a:prstGeom>
        </p:spPr>
      </p:pic>
      <p:pic>
        <p:nvPicPr>
          <p:cNvPr id="8" name="Platshållare för innehåll 7" descr="En bild som visar text&#10;&#10;Automatiskt genererad beskrivning">
            <a:extLst>
              <a:ext uri="{FF2B5EF4-FFF2-40B4-BE49-F238E27FC236}">
                <a16:creationId xmlns:a16="http://schemas.microsoft.com/office/drawing/2014/main" id="{2E10E9AA-AEEE-9A40-A90A-07FAFDBB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152179"/>
            <a:ext cx="10515600" cy="3262802"/>
          </a:xfrm>
        </p:spPr>
      </p:pic>
    </p:spTree>
    <p:extLst>
      <p:ext uri="{BB962C8B-B14F-4D97-AF65-F5344CB8AC3E}">
        <p14:creationId xmlns:p14="http://schemas.microsoft.com/office/powerpoint/2010/main" val="199639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B084-E789-524C-BC98-BD086965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606" y="386196"/>
            <a:ext cx="10515600" cy="1325563"/>
          </a:xfrm>
        </p:spPr>
        <p:txBody>
          <a:bodyPr/>
          <a:lstStyle/>
          <a:p>
            <a:r>
              <a:rPr lang="en-US" dirty="0"/>
              <a:t>Evaluation Results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34A39B-6729-CF41-A14B-046DDCDB0EC2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Bild 4" descr="Person med idé med hel fyllning">
            <a:extLst>
              <a:ext uri="{FF2B5EF4-FFF2-40B4-BE49-F238E27FC236}">
                <a16:creationId xmlns:a16="http://schemas.microsoft.com/office/drawing/2014/main" id="{BB91C05E-F175-1A46-BE9E-0CCFCE9C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5"/>
            <a:ext cx="914400" cy="914400"/>
          </a:xfrm>
          <a:prstGeom prst="rect">
            <a:avLst/>
          </a:prstGeom>
        </p:spPr>
      </p:pic>
      <p:pic>
        <p:nvPicPr>
          <p:cNvPr id="9" name="Platshållare för innehåll 8">
            <a:extLst>
              <a:ext uri="{FF2B5EF4-FFF2-40B4-BE49-F238E27FC236}">
                <a16:creationId xmlns:a16="http://schemas.microsoft.com/office/drawing/2014/main" id="{D1250ED8-381C-4B4A-86F4-D45FA9487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72362" y="1825625"/>
            <a:ext cx="7047275" cy="2964089"/>
          </a:xfr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1D1817F8-C365-924E-AB58-7C9A86F3FEFA}"/>
              </a:ext>
            </a:extLst>
          </p:cNvPr>
          <p:cNvSpPr txBox="1"/>
          <p:nvPr/>
        </p:nvSpPr>
        <p:spPr>
          <a:xfrm>
            <a:off x="1428206" y="5364481"/>
            <a:ext cx="763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 for Swedish texts: 3.1428… = ~3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German articles, contained fundamental information but incorrect grammar.</a:t>
            </a:r>
          </a:p>
        </p:txBody>
      </p:sp>
    </p:spTree>
    <p:extLst>
      <p:ext uri="{BB962C8B-B14F-4D97-AF65-F5344CB8AC3E}">
        <p14:creationId xmlns:p14="http://schemas.microsoft.com/office/powerpoint/2010/main" val="244112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E6EC91-BAAA-024A-92DA-A6249A69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234" y="365123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BAE2652-8492-9448-A49B-EF732882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 summarizer does work</a:t>
            </a:r>
          </a:p>
          <a:p>
            <a:r>
              <a:rPr lang="en-US" dirty="0"/>
              <a:t>Can result in odd sentences, grammar will not always be correct (50/50)</a:t>
            </a:r>
          </a:p>
          <a:p>
            <a:r>
              <a:rPr lang="en-US" dirty="0"/>
              <a:t>Information in the summary, corresponds to the fundamental information in the text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5353B289-2B32-C44E-BEEA-F36F944AB118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Bild 4" descr="Person med idé med hel fyllning">
            <a:extLst>
              <a:ext uri="{FF2B5EF4-FFF2-40B4-BE49-F238E27FC236}">
                <a16:creationId xmlns:a16="http://schemas.microsoft.com/office/drawing/2014/main" id="{971FB974-FA33-D14B-AC34-A694E7072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2F2177-5C60-CA4B-AE45-88F2799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06B638-C965-7C46-B0CB-DF9D51A9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750"/>
            <a:ext cx="10515600" cy="4351338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569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482912-1D08-A842-99EF-4578C98B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pic>
        <p:nvPicPr>
          <p:cNvPr id="7" name="Gráfico 63" descr="Newspaper">
            <a:extLst>
              <a:ext uri="{FF2B5EF4-FFF2-40B4-BE49-F238E27FC236}">
                <a16:creationId xmlns:a16="http://schemas.microsoft.com/office/drawing/2014/main" id="{6F297248-E341-4E93-AA34-A44F21106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FF7A301-38F5-9D41-86B7-36097842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Every day there is a lot of articles are published</a:t>
            </a:r>
          </a:p>
          <a:p>
            <a:r>
              <a:rPr lang="en-US" dirty="0"/>
              <a:t>Time consuming to read all of them</a:t>
            </a:r>
          </a:p>
          <a:p>
            <a:r>
              <a:rPr lang="en-US" dirty="0"/>
              <a:t>Inspired by the app ”Inshort news” and an article by Joshi Prateek</a:t>
            </a:r>
          </a:p>
          <a:p>
            <a:r>
              <a:rPr lang="en-US" dirty="0"/>
              <a:t>Develop a text summarizer</a:t>
            </a:r>
          </a:p>
          <a:p>
            <a:pPr lvl="1"/>
            <a:r>
              <a:rPr lang="en-US" dirty="0"/>
              <a:t>Flexible, different types of texts and languages</a:t>
            </a:r>
          </a:p>
        </p:txBody>
      </p:sp>
      <p:cxnSp>
        <p:nvCxnSpPr>
          <p:cNvPr id="5" name="Rak 4">
            <a:extLst>
              <a:ext uri="{FF2B5EF4-FFF2-40B4-BE49-F238E27FC236}">
                <a16:creationId xmlns:a16="http://schemas.microsoft.com/office/drawing/2014/main" id="{ED1ED13B-4295-BC44-98C7-DEEE5648944F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1EAEA1-2D31-1B47-ADFD-7DFF7705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collection</a:t>
            </a:r>
          </a:p>
        </p:txBody>
      </p:sp>
      <p:pic>
        <p:nvPicPr>
          <p:cNvPr id="5" name="Bild 4" descr="Databas med hel fyllning">
            <a:extLst>
              <a:ext uri="{FF2B5EF4-FFF2-40B4-BE49-F238E27FC236}">
                <a16:creationId xmlns:a16="http://schemas.microsoft.com/office/drawing/2014/main" id="{E6CA6807-DDAB-414A-A7EA-607CBD58E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9165BD2-E4BF-704D-B806-CBB5B604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Dataset with texts and corresponding summaries from ”</a:t>
            </a:r>
            <a:r>
              <a:rPr lang="en-US" dirty="0" err="1"/>
              <a:t>inshort</a:t>
            </a:r>
            <a:r>
              <a:rPr lang="en-US" dirty="0"/>
              <a:t> news”</a:t>
            </a:r>
          </a:p>
          <a:p>
            <a:r>
              <a:rPr lang="en-US" dirty="0"/>
              <a:t>Ability to create summary in other languages</a:t>
            </a:r>
          </a:p>
          <a:p>
            <a:pPr lvl="1"/>
            <a:r>
              <a:rPr lang="en-US" dirty="0"/>
              <a:t>Two Swedish texts from Wikipedia</a:t>
            </a:r>
          </a:p>
          <a:p>
            <a:pPr lvl="1"/>
            <a:r>
              <a:rPr lang="en-US" dirty="0"/>
              <a:t>Three German Articles</a:t>
            </a:r>
          </a:p>
          <a:p>
            <a:r>
              <a:rPr lang="en-US" dirty="0"/>
              <a:t>Stop words dataset from </a:t>
            </a:r>
            <a:r>
              <a:rPr lang="en-US" dirty="0" err="1"/>
              <a:t>Nltk</a:t>
            </a:r>
            <a:r>
              <a:rPr lang="en-US" dirty="0"/>
              <a:t> library</a:t>
            </a:r>
          </a:p>
        </p:txBody>
      </p:sp>
      <p:cxnSp>
        <p:nvCxnSpPr>
          <p:cNvPr id="6" name="Rak 5">
            <a:extLst>
              <a:ext uri="{FF2B5EF4-FFF2-40B4-BE49-F238E27FC236}">
                <a16:creationId xmlns:a16="http://schemas.microsoft.com/office/drawing/2014/main" id="{C7DD4AD9-B769-B14D-96E9-5CEE347CCBA5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F9FC22-FF87-8045-8791-7B669C41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sv-SE" sz="5400"/>
              <a:t>Modeling - Approach</a:t>
            </a:r>
          </a:p>
        </p:txBody>
      </p:sp>
      <p:pic>
        <p:nvPicPr>
          <p:cNvPr id="5" name="Bild 4" descr="Webbdesign med hel fyllning">
            <a:extLst>
              <a:ext uri="{FF2B5EF4-FFF2-40B4-BE49-F238E27FC236}">
                <a16:creationId xmlns:a16="http://schemas.microsoft.com/office/drawing/2014/main" id="{9D880BD8-1105-B640-B490-FD14B1BE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E8C09D-EE08-FE41-AA65-974E5112E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Abstract and Extractive</a:t>
            </a:r>
          </a:p>
          <a:p>
            <a:r>
              <a:rPr lang="en-US" dirty="0"/>
              <a:t>Abstract</a:t>
            </a:r>
          </a:p>
          <a:p>
            <a:pPr lvl="1"/>
            <a:r>
              <a:rPr lang="en-US" dirty="0"/>
              <a:t>“Predict” the summary</a:t>
            </a:r>
          </a:p>
          <a:p>
            <a:pPr lvl="1"/>
            <a:r>
              <a:rPr lang="en-US" dirty="0"/>
              <a:t>Complex and limited</a:t>
            </a:r>
          </a:p>
          <a:p>
            <a:r>
              <a:rPr lang="en-US" dirty="0"/>
              <a:t>Extractive</a:t>
            </a:r>
          </a:p>
          <a:p>
            <a:pPr lvl="1"/>
            <a:r>
              <a:rPr lang="en-US" dirty="0"/>
              <a:t>Extracts parts from text to summarize</a:t>
            </a:r>
          </a:p>
          <a:p>
            <a:pPr lvl="1"/>
            <a:r>
              <a:rPr lang="en-US" dirty="0"/>
              <a:t>Not so complex and more flexible</a:t>
            </a:r>
          </a:p>
          <a:p>
            <a:pPr lvl="1"/>
            <a:endParaRPr lang="en-US" dirty="0"/>
          </a:p>
        </p:txBody>
      </p:sp>
      <p:cxnSp>
        <p:nvCxnSpPr>
          <p:cNvPr id="6" name="Rak 5">
            <a:extLst>
              <a:ext uri="{FF2B5EF4-FFF2-40B4-BE49-F238E27FC236}">
                <a16:creationId xmlns:a16="http://schemas.microsoft.com/office/drawing/2014/main" id="{F737CF88-500E-F243-A2E6-362727E4F370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8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326194-2623-DD4B-8CB0-BA482F73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454" y="365125"/>
            <a:ext cx="9460345" cy="1325563"/>
          </a:xfrm>
        </p:spPr>
        <p:txBody>
          <a:bodyPr/>
          <a:lstStyle/>
          <a:p>
            <a:r>
              <a:rPr lang="en-US" dirty="0"/>
              <a:t>Modeling – Extractive approach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75CD1D-E9FD-0441-A5A6-D7543A70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using python</a:t>
            </a:r>
          </a:p>
          <a:p>
            <a:r>
              <a:rPr lang="en-US" dirty="0"/>
              <a:t>Divide the given text by sentences</a:t>
            </a:r>
          </a:p>
          <a:p>
            <a:r>
              <a:rPr lang="en-US" dirty="0"/>
              <a:t>Preprocessing of the data</a:t>
            </a:r>
          </a:p>
          <a:p>
            <a:r>
              <a:rPr lang="en-US" dirty="0"/>
              <a:t>Create a numerical vector representation for all sentences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B77540D5-1FF0-DE4A-898D-FA85F035C648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Bild 4" descr="Webbdesign med hel fyllning">
            <a:extLst>
              <a:ext uri="{FF2B5EF4-FFF2-40B4-BE49-F238E27FC236}">
                <a16:creationId xmlns:a16="http://schemas.microsoft.com/office/drawing/2014/main" id="{8A77CCC1-A7F2-7746-B5DB-79FEB81F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2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932A7B-AC13-8348-B033-83D67D35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86196"/>
            <a:ext cx="10515600" cy="1325563"/>
          </a:xfrm>
        </p:spPr>
        <p:txBody>
          <a:bodyPr/>
          <a:lstStyle/>
          <a:p>
            <a:r>
              <a:rPr lang="en-US" dirty="0"/>
              <a:t>Modeling – Numerical vector representation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3D50E0-3DDC-B745-8180-CC76AB5C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1263" cy="4351338"/>
          </a:xfrm>
        </p:spPr>
        <p:txBody>
          <a:bodyPr/>
          <a:lstStyle/>
          <a:p>
            <a:r>
              <a:rPr lang="en-US" dirty="0"/>
              <a:t>Example uses dictionary with predefined numerical vector representation for English words </a:t>
            </a:r>
          </a:p>
          <a:p>
            <a:r>
              <a:rPr lang="en-US" dirty="0"/>
              <a:t>I Used the TFIDF score to create numerical vector representation</a:t>
            </a:r>
          </a:p>
          <a:p>
            <a:pPr lvl="1"/>
            <a:r>
              <a:rPr lang="en-US" dirty="0"/>
              <a:t>Not limited to English</a:t>
            </a:r>
          </a:p>
          <a:p>
            <a:pPr lvl="1"/>
            <a:r>
              <a:rPr lang="en-US" dirty="0"/>
              <a:t>Don't need to load 400000 rows of data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242A08CE-9E1E-2D49-BC2B-7E31F71DDE17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Bild 4" descr="Webbdesign med hel fyllning">
            <a:extLst>
              <a:ext uri="{FF2B5EF4-FFF2-40B4-BE49-F238E27FC236}">
                <a16:creationId xmlns:a16="http://schemas.microsoft.com/office/drawing/2014/main" id="{DE1ED22B-77DD-0E49-822B-34B322F5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8B62F210-68EF-D24A-A337-0F7AB850A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336" y="1782763"/>
            <a:ext cx="2819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326194-2623-DD4B-8CB0-BA482F73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454" y="365125"/>
            <a:ext cx="9460345" cy="1325563"/>
          </a:xfrm>
        </p:spPr>
        <p:txBody>
          <a:bodyPr/>
          <a:lstStyle/>
          <a:p>
            <a:r>
              <a:rPr lang="en-US" dirty="0"/>
              <a:t>Modeling – Extractive approach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75CD1D-E9FD-0441-A5A6-D7543A70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the sentences</a:t>
            </a:r>
          </a:p>
          <a:p>
            <a:pPr lvl="1"/>
            <a:r>
              <a:rPr lang="en-US" dirty="0"/>
              <a:t>Cosine similarity</a:t>
            </a:r>
          </a:p>
          <a:p>
            <a:pPr lvl="1"/>
            <a:r>
              <a:rPr lang="en-US" dirty="0"/>
              <a:t>Similarity matrix</a:t>
            </a:r>
          </a:p>
          <a:p>
            <a:pPr lvl="1"/>
            <a:r>
              <a:rPr lang="en-US" dirty="0"/>
              <a:t>Dense graph</a:t>
            </a:r>
          </a:p>
          <a:p>
            <a:r>
              <a:rPr lang="en-US" dirty="0"/>
              <a:t>Create the summary, based on the top ranked sentences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B77540D5-1FF0-DE4A-898D-FA85F035C648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Bild 4" descr="Webbdesign med hel fyllning">
            <a:extLst>
              <a:ext uri="{FF2B5EF4-FFF2-40B4-BE49-F238E27FC236}">
                <a16:creationId xmlns:a16="http://schemas.microsoft.com/office/drawing/2014/main" id="{8A77CCC1-A7F2-7746-B5DB-79FEB81F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4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52269B-1D20-CD4C-8B61-C0CFFCBD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14" y="365124"/>
            <a:ext cx="10515600" cy="1325563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D02816E-789A-0D47-A699-32265550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evaluation</a:t>
            </a:r>
          </a:p>
          <a:p>
            <a:pPr lvl="1"/>
            <a:r>
              <a:rPr lang="en-US" dirty="0"/>
              <a:t>Three articles from dataset to compare with Inshort news </a:t>
            </a:r>
          </a:p>
          <a:p>
            <a:pPr lvl="1"/>
            <a:r>
              <a:rPr lang="en-US" dirty="0"/>
              <a:t>Two Swedish texts from Wikipedia</a:t>
            </a:r>
          </a:p>
          <a:p>
            <a:pPr lvl="1"/>
            <a:r>
              <a:rPr lang="en-US" dirty="0"/>
              <a:t>Grade each summary with a score 1-5</a:t>
            </a:r>
          </a:p>
          <a:p>
            <a:r>
              <a:rPr lang="en-US" dirty="0"/>
              <a:t>Three articles in German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0025FE2E-456F-5A4D-9E1B-136F56C57CD5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Bild 5" descr="Person med idé med hel fyllning">
            <a:extLst>
              <a:ext uri="{FF2B5EF4-FFF2-40B4-BE49-F238E27FC236}">
                <a16:creationId xmlns:a16="http://schemas.microsoft.com/office/drawing/2014/main" id="{79F08FEA-6302-4B4E-9909-C04A39079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3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66B084-E789-524C-BC98-BD086965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606" y="386196"/>
            <a:ext cx="10515600" cy="1325563"/>
          </a:xfrm>
        </p:spPr>
        <p:txBody>
          <a:bodyPr/>
          <a:lstStyle/>
          <a:p>
            <a:r>
              <a:rPr lang="en-US" dirty="0"/>
              <a:t>Evaluation Results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6734A39B-6729-CF41-A14B-046DDCDB0EC2}"/>
              </a:ext>
            </a:extLst>
          </p:cNvPr>
          <p:cNvCxnSpPr/>
          <p:nvPr/>
        </p:nvCxnSpPr>
        <p:spPr>
          <a:xfrm>
            <a:off x="1893455" y="1597892"/>
            <a:ext cx="85805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Bild 4" descr="Person med idé med hel fyllning">
            <a:extLst>
              <a:ext uri="{FF2B5EF4-FFF2-40B4-BE49-F238E27FC236}">
                <a16:creationId xmlns:a16="http://schemas.microsoft.com/office/drawing/2014/main" id="{BB91C05E-F175-1A46-BE9E-0CCFCE9C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5"/>
            <a:ext cx="914400" cy="914400"/>
          </a:xfrm>
          <a:prstGeom prst="rect">
            <a:avLst/>
          </a:prstGeom>
        </p:spPr>
      </p:pic>
      <p:pic>
        <p:nvPicPr>
          <p:cNvPr id="12" name="Platshållare för innehåll 11" descr="En bild som visar text&#10;&#10;Automatiskt genererad beskrivning">
            <a:extLst>
              <a:ext uri="{FF2B5EF4-FFF2-40B4-BE49-F238E27FC236}">
                <a16:creationId xmlns:a16="http://schemas.microsoft.com/office/drawing/2014/main" id="{D731D04A-94D7-2341-9E03-7BFE645C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3698" y="1711759"/>
            <a:ext cx="10515600" cy="3335386"/>
          </a:xfrm>
        </p:spPr>
      </p:pic>
    </p:spTree>
    <p:extLst>
      <p:ext uri="{BB962C8B-B14F-4D97-AF65-F5344CB8AC3E}">
        <p14:creationId xmlns:p14="http://schemas.microsoft.com/office/powerpoint/2010/main" val="263132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299</Words>
  <Application>Microsoft Macintosh PowerPoint</Application>
  <PresentationFormat>Bredbild</PresentationFormat>
  <Paragraphs>55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Text summarizer Natural language processing </vt:lpstr>
      <vt:lpstr>Introduction</vt:lpstr>
      <vt:lpstr>Data collection</vt:lpstr>
      <vt:lpstr>Modeling - Approach</vt:lpstr>
      <vt:lpstr>Modeling – Extractive approach</vt:lpstr>
      <vt:lpstr>Modeling – Numerical vector representation</vt:lpstr>
      <vt:lpstr>Modeling – Extractive approach</vt:lpstr>
      <vt:lpstr>Evaluation</vt:lpstr>
      <vt:lpstr>Evaluation Results</vt:lpstr>
      <vt:lpstr>Evaluation Results</vt:lpstr>
      <vt:lpstr>Evaluation Results</vt:lpstr>
      <vt:lpstr>Conclusion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summarizer Natural language processing </dc:title>
  <dc:creator>Tommy Granström</dc:creator>
  <cp:lastModifiedBy>Tommy Granström</cp:lastModifiedBy>
  <cp:revision>17</cp:revision>
  <dcterms:created xsi:type="dcterms:W3CDTF">2020-12-16T19:43:54Z</dcterms:created>
  <dcterms:modified xsi:type="dcterms:W3CDTF">2020-12-17T13:44:38Z</dcterms:modified>
</cp:coreProperties>
</file>