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5612E0-3683-4058-9FE4-346AE921324A}" v="181" dt="2020-04-03T10:19:24.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56" d="100"/>
          <a:sy n="156" d="100"/>
        </p:scale>
        <p:origin x="81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Fison" userId="414d6edd842eada8" providerId="LiveId" clId="{AA5612E0-3683-4058-9FE4-346AE921324A}"/>
    <pc:docChg chg="undo custSel addSld delSld modSld">
      <pc:chgData name="Peter Fison" userId="414d6edd842eada8" providerId="LiveId" clId="{AA5612E0-3683-4058-9FE4-346AE921324A}" dt="2020-04-03T10:19:24.129" v="2610" actId="164"/>
      <pc:docMkLst>
        <pc:docMk/>
      </pc:docMkLst>
      <pc:sldChg chg="addSp delSp modSp">
        <pc:chgData name="Peter Fison" userId="414d6edd842eada8" providerId="LiveId" clId="{AA5612E0-3683-4058-9FE4-346AE921324A}" dt="2020-04-03T10:19:24.129" v="2610" actId="164"/>
        <pc:sldMkLst>
          <pc:docMk/>
          <pc:sldMk cId="2390490893" sldId="256"/>
        </pc:sldMkLst>
        <pc:spChg chg="add mod">
          <ac:chgData name="Peter Fison" userId="414d6edd842eada8" providerId="LiveId" clId="{AA5612E0-3683-4058-9FE4-346AE921324A}" dt="2020-04-03T10:19:16.638" v="2609" actId="164"/>
          <ac:spMkLst>
            <pc:docMk/>
            <pc:sldMk cId="2390490893" sldId="256"/>
            <ac:spMk id="2" creationId="{69C4174F-6BC6-4CDA-A2D3-5F3A2B9C52C2}"/>
          </ac:spMkLst>
        </pc:spChg>
        <pc:spChg chg="del mod topLvl">
          <ac:chgData name="Peter Fison" userId="414d6edd842eada8" providerId="LiveId" clId="{AA5612E0-3683-4058-9FE4-346AE921324A}" dt="2020-04-03T09:44:09.129" v="854" actId="478"/>
          <ac:spMkLst>
            <pc:docMk/>
            <pc:sldMk cId="2390490893" sldId="256"/>
            <ac:spMk id="6" creationId="{530E1B63-D827-4C5A-9E9E-A713444A124A}"/>
          </ac:spMkLst>
        </pc:spChg>
        <pc:spChg chg="mod ord">
          <ac:chgData name="Peter Fison" userId="414d6edd842eada8" providerId="LiveId" clId="{AA5612E0-3683-4058-9FE4-346AE921324A}" dt="2020-04-03T10:19:16.638" v="2609" actId="164"/>
          <ac:spMkLst>
            <pc:docMk/>
            <pc:sldMk cId="2390490893" sldId="256"/>
            <ac:spMk id="20" creationId="{2131EDD9-6F37-4CD9-9D6A-9A307F02E991}"/>
          </ac:spMkLst>
        </pc:spChg>
        <pc:spChg chg="del">
          <ac:chgData name="Peter Fison" userId="414d6edd842eada8" providerId="LiveId" clId="{AA5612E0-3683-4058-9FE4-346AE921324A}" dt="2020-04-03T09:52:03.984" v="1415" actId="478"/>
          <ac:spMkLst>
            <pc:docMk/>
            <pc:sldMk cId="2390490893" sldId="256"/>
            <ac:spMk id="21" creationId="{299684F5-1ACE-4507-9BBE-F2038911C89B}"/>
          </ac:spMkLst>
        </pc:spChg>
        <pc:spChg chg="del">
          <ac:chgData name="Peter Fison" userId="414d6edd842eada8" providerId="LiveId" clId="{AA5612E0-3683-4058-9FE4-346AE921324A}" dt="2020-04-03T09:49:29.202" v="1141" actId="478"/>
          <ac:spMkLst>
            <pc:docMk/>
            <pc:sldMk cId="2390490893" sldId="256"/>
            <ac:spMk id="22" creationId="{4AE27CAB-CD41-493E-B05B-EA5902DBD872}"/>
          </ac:spMkLst>
        </pc:spChg>
        <pc:spChg chg="del">
          <ac:chgData name="Peter Fison" userId="414d6edd842eada8" providerId="LiveId" clId="{AA5612E0-3683-4058-9FE4-346AE921324A}" dt="2020-04-03T10:18:51.572" v="2604" actId="478"/>
          <ac:spMkLst>
            <pc:docMk/>
            <pc:sldMk cId="2390490893" sldId="256"/>
            <ac:spMk id="26" creationId="{DD4794CD-0A1E-45B6-97FF-AF8F4B9110FC}"/>
          </ac:spMkLst>
        </pc:spChg>
        <pc:spChg chg="del">
          <ac:chgData name="Peter Fison" userId="414d6edd842eada8" providerId="LiveId" clId="{AA5612E0-3683-4058-9FE4-346AE921324A}" dt="2020-04-03T10:18:51.572" v="2604" actId="478"/>
          <ac:spMkLst>
            <pc:docMk/>
            <pc:sldMk cId="2390490893" sldId="256"/>
            <ac:spMk id="30" creationId="{C77C38B9-477A-4574-94C7-AE40BF7B3EDA}"/>
          </ac:spMkLst>
        </pc:spChg>
        <pc:spChg chg="del">
          <ac:chgData name="Peter Fison" userId="414d6edd842eada8" providerId="LiveId" clId="{AA5612E0-3683-4058-9FE4-346AE921324A}" dt="2020-04-03T10:18:51.572" v="2604" actId="478"/>
          <ac:spMkLst>
            <pc:docMk/>
            <pc:sldMk cId="2390490893" sldId="256"/>
            <ac:spMk id="31" creationId="{0DEB6A93-C0F2-4D5E-BE60-273A8553A97E}"/>
          </ac:spMkLst>
        </pc:spChg>
        <pc:spChg chg="add mod">
          <ac:chgData name="Peter Fison" userId="414d6edd842eada8" providerId="LiveId" clId="{AA5612E0-3683-4058-9FE4-346AE921324A}" dt="2020-04-03T10:19:24.129" v="2610" actId="164"/>
          <ac:spMkLst>
            <pc:docMk/>
            <pc:sldMk cId="2390490893" sldId="256"/>
            <ac:spMk id="33" creationId="{824AD287-6926-4C62-B7EF-3C37EC62CB2E}"/>
          </ac:spMkLst>
        </pc:spChg>
        <pc:spChg chg="add mod">
          <ac:chgData name="Peter Fison" userId="414d6edd842eada8" providerId="LiveId" clId="{AA5612E0-3683-4058-9FE4-346AE921324A}" dt="2020-04-03T10:19:24.129" v="2610" actId="164"/>
          <ac:spMkLst>
            <pc:docMk/>
            <pc:sldMk cId="2390490893" sldId="256"/>
            <ac:spMk id="35" creationId="{2840EE3F-DF0A-427E-9500-6A1EA4F3A12B}"/>
          </ac:spMkLst>
        </pc:spChg>
        <pc:grpChg chg="add mod">
          <ac:chgData name="Peter Fison" userId="414d6edd842eada8" providerId="LiveId" clId="{AA5612E0-3683-4058-9FE4-346AE921324A}" dt="2020-04-03T10:19:16.638" v="2609" actId="164"/>
          <ac:grpSpMkLst>
            <pc:docMk/>
            <pc:sldMk cId="2390490893" sldId="256"/>
            <ac:grpSpMk id="3" creationId="{0E31DC16-6D65-415B-A045-8FF7D3627E39}"/>
          </ac:grpSpMkLst>
        </pc:grpChg>
        <pc:grpChg chg="add mod">
          <ac:chgData name="Peter Fison" userId="414d6edd842eada8" providerId="LiveId" clId="{AA5612E0-3683-4058-9FE4-346AE921324A}" dt="2020-04-03T10:19:24.129" v="2610" actId="164"/>
          <ac:grpSpMkLst>
            <pc:docMk/>
            <pc:sldMk cId="2390490893" sldId="256"/>
            <ac:grpSpMk id="4" creationId="{FA851A9D-401F-406F-AC29-3819A0C6F1A5}"/>
          </ac:grpSpMkLst>
        </pc:grpChg>
        <pc:grpChg chg="del">
          <ac:chgData name="Peter Fison" userId="414d6edd842eada8" providerId="LiveId" clId="{AA5612E0-3683-4058-9FE4-346AE921324A}" dt="2020-04-03T09:43:59.722" v="852" actId="165"/>
          <ac:grpSpMkLst>
            <pc:docMk/>
            <pc:sldMk cId="2390490893" sldId="256"/>
            <ac:grpSpMk id="9" creationId="{ACDF4A8A-CB8A-40EA-97D2-EE84C1EF77B8}"/>
          </ac:grpSpMkLst>
        </pc:grpChg>
        <pc:grpChg chg="del">
          <ac:chgData name="Peter Fison" userId="414d6edd842eada8" providerId="LiveId" clId="{AA5612E0-3683-4058-9FE4-346AE921324A}" dt="2020-04-03T10:18:51.572" v="2604" actId="478"/>
          <ac:grpSpMkLst>
            <pc:docMk/>
            <pc:sldMk cId="2390490893" sldId="256"/>
            <ac:grpSpMk id="23" creationId="{B12C62B2-19D2-4F0B-9030-5EEAF363C094}"/>
          </ac:grpSpMkLst>
        </pc:grpChg>
        <pc:picChg chg="mod topLvl">
          <ac:chgData name="Peter Fison" userId="414d6edd842eada8" providerId="LiveId" clId="{AA5612E0-3683-4058-9FE4-346AE921324A}" dt="2020-04-03T10:19:16.638" v="2609" actId="164"/>
          <ac:picMkLst>
            <pc:docMk/>
            <pc:sldMk cId="2390490893" sldId="256"/>
            <ac:picMk id="5" creationId="{D4DE4EB5-050F-406E-9007-38715FF3A984}"/>
          </ac:picMkLst>
        </pc:picChg>
        <pc:picChg chg="del">
          <ac:chgData name="Peter Fison" userId="414d6edd842eada8" providerId="LiveId" clId="{AA5612E0-3683-4058-9FE4-346AE921324A}" dt="2020-04-03T09:43:45.119" v="849" actId="478"/>
          <ac:picMkLst>
            <pc:docMk/>
            <pc:sldMk cId="2390490893" sldId="256"/>
            <ac:picMk id="17" creationId="{BF643162-3C1D-430F-BFD2-F816567380F0}"/>
          </ac:picMkLst>
        </pc:picChg>
        <pc:picChg chg="del mod">
          <ac:chgData name="Peter Fison" userId="414d6edd842eada8" providerId="LiveId" clId="{AA5612E0-3683-4058-9FE4-346AE921324A}" dt="2020-04-03T09:43:00.577" v="746" actId="478"/>
          <ac:picMkLst>
            <pc:docMk/>
            <pc:sldMk cId="2390490893" sldId="256"/>
            <ac:picMk id="18" creationId="{7CF10BDD-D38C-4E51-9015-EAA78838F0EF}"/>
          </ac:picMkLst>
        </pc:picChg>
        <pc:picChg chg="del">
          <ac:chgData name="Peter Fison" userId="414d6edd842eada8" providerId="LiveId" clId="{AA5612E0-3683-4058-9FE4-346AE921324A}" dt="2020-04-03T09:50:49.663" v="1228" actId="478"/>
          <ac:picMkLst>
            <pc:docMk/>
            <pc:sldMk cId="2390490893" sldId="256"/>
            <ac:picMk id="19" creationId="{BF66C074-68B3-42CF-B0C4-713F27FDD17F}"/>
          </ac:picMkLst>
        </pc:picChg>
        <pc:picChg chg="del">
          <ac:chgData name="Peter Fison" userId="414d6edd842eada8" providerId="LiveId" clId="{AA5612E0-3683-4058-9FE4-346AE921324A}" dt="2020-04-03T09:43:46.492" v="850" actId="478"/>
          <ac:picMkLst>
            <pc:docMk/>
            <pc:sldMk cId="2390490893" sldId="256"/>
            <ac:picMk id="27" creationId="{0B36FC8B-2728-4780-8423-7AE0C467A712}"/>
          </ac:picMkLst>
        </pc:picChg>
        <pc:picChg chg="del">
          <ac:chgData name="Peter Fison" userId="414d6edd842eada8" providerId="LiveId" clId="{AA5612E0-3683-4058-9FE4-346AE921324A}" dt="2020-04-03T10:18:51.572" v="2604" actId="478"/>
          <ac:picMkLst>
            <pc:docMk/>
            <pc:sldMk cId="2390490893" sldId="256"/>
            <ac:picMk id="28" creationId="{82F075C3-B0D0-433F-B948-8AC4348C9D13}"/>
          </ac:picMkLst>
        </pc:picChg>
        <pc:picChg chg="del">
          <ac:chgData name="Peter Fison" userId="414d6edd842eada8" providerId="LiveId" clId="{AA5612E0-3683-4058-9FE4-346AE921324A}" dt="2020-04-03T10:18:51.572" v="2604" actId="478"/>
          <ac:picMkLst>
            <pc:docMk/>
            <pc:sldMk cId="2390490893" sldId="256"/>
            <ac:picMk id="29" creationId="{78983918-4ECC-4169-9CF1-17FCF59E3F8D}"/>
          </ac:picMkLst>
        </pc:picChg>
        <pc:picChg chg="add mod">
          <ac:chgData name="Peter Fison" userId="414d6edd842eada8" providerId="LiveId" clId="{AA5612E0-3683-4058-9FE4-346AE921324A}" dt="2020-04-03T10:19:16.638" v="2609" actId="164"/>
          <ac:picMkLst>
            <pc:docMk/>
            <pc:sldMk cId="2390490893" sldId="256"/>
            <ac:picMk id="32" creationId="{099F2065-B381-4DAF-9E73-C07CA463F007}"/>
          </ac:picMkLst>
        </pc:picChg>
        <pc:picChg chg="add mod">
          <ac:chgData name="Peter Fison" userId="414d6edd842eada8" providerId="LiveId" clId="{AA5612E0-3683-4058-9FE4-346AE921324A}" dt="2020-04-03T10:19:24.129" v="2610" actId="164"/>
          <ac:picMkLst>
            <pc:docMk/>
            <pc:sldMk cId="2390490893" sldId="256"/>
            <ac:picMk id="34" creationId="{FC704B72-AE03-4545-A0B8-949569BE0196}"/>
          </ac:picMkLst>
        </pc:picChg>
        <pc:picChg chg="add mod">
          <ac:chgData name="Peter Fison" userId="414d6edd842eada8" providerId="LiveId" clId="{AA5612E0-3683-4058-9FE4-346AE921324A}" dt="2020-04-03T10:19:24.129" v="2610" actId="164"/>
          <ac:picMkLst>
            <pc:docMk/>
            <pc:sldMk cId="2390490893" sldId="256"/>
            <ac:picMk id="36" creationId="{E5C82C8D-EF7E-4E69-BB5C-3F56290ABE74}"/>
          </ac:picMkLst>
        </pc:picChg>
      </pc:sldChg>
      <pc:sldChg chg="addSp delSp modSp add">
        <pc:chgData name="Peter Fison" userId="414d6edd842eada8" providerId="LiveId" clId="{AA5612E0-3683-4058-9FE4-346AE921324A}" dt="2020-04-03T09:36:49.114" v="371" actId="1076"/>
        <pc:sldMkLst>
          <pc:docMk/>
          <pc:sldMk cId="4212072856" sldId="259"/>
        </pc:sldMkLst>
        <pc:spChg chg="del">
          <ac:chgData name="Peter Fison" userId="414d6edd842eada8" providerId="LiveId" clId="{AA5612E0-3683-4058-9FE4-346AE921324A}" dt="2020-04-03T09:14:49.171" v="1"/>
          <ac:spMkLst>
            <pc:docMk/>
            <pc:sldMk cId="4212072856" sldId="259"/>
            <ac:spMk id="2" creationId="{3A6C3AA0-9AFE-4888-A71F-F8E7287D7780}"/>
          </ac:spMkLst>
        </pc:spChg>
        <pc:spChg chg="del">
          <ac:chgData name="Peter Fison" userId="414d6edd842eada8" providerId="LiveId" clId="{AA5612E0-3683-4058-9FE4-346AE921324A}" dt="2020-04-03T09:14:49.171" v="1"/>
          <ac:spMkLst>
            <pc:docMk/>
            <pc:sldMk cId="4212072856" sldId="259"/>
            <ac:spMk id="3" creationId="{35550E76-D85A-40FD-A5A7-AE7214C51DA4}"/>
          </ac:spMkLst>
        </pc:spChg>
        <pc:spChg chg="add mod ord">
          <ac:chgData name="Peter Fison" userId="414d6edd842eada8" providerId="LiveId" clId="{AA5612E0-3683-4058-9FE4-346AE921324A}" dt="2020-04-03T09:26:43.470" v="174" actId="164"/>
          <ac:spMkLst>
            <pc:docMk/>
            <pc:sldMk cId="4212072856" sldId="259"/>
            <ac:spMk id="7" creationId="{40548D95-1305-4EB4-B0A2-56D3745AEA2C}"/>
          </ac:spMkLst>
        </pc:spChg>
        <pc:spChg chg="add mod ord">
          <ac:chgData name="Peter Fison" userId="414d6edd842eada8" providerId="LiveId" clId="{AA5612E0-3683-4058-9FE4-346AE921324A}" dt="2020-04-03T09:26:43.470" v="174" actId="164"/>
          <ac:spMkLst>
            <pc:docMk/>
            <pc:sldMk cId="4212072856" sldId="259"/>
            <ac:spMk id="8" creationId="{CA36C306-8CB4-477E-8F6D-C845C91AC0C8}"/>
          </ac:spMkLst>
        </pc:spChg>
        <pc:spChg chg="add mod ord">
          <ac:chgData name="Peter Fison" userId="414d6edd842eada8" providerId="LiveId" clId="{AA5612E0-3683-4058-9FE4-346AE921324A}" dt="2020-04-03T09:26:43.470" v="174" actId="164"/>
          <ac:spMkLst>
            <pc:docMk/>
            <pc:sldMk cId="4212072856" sldId="259"/>
            <ac:spMk id="9" creationId="{2CEF5FD1-E65D-4C16-A939-2D71F7E044BE}"/>
          </ac:spMkLst>
        </pc:spChg>
        <pc:spChg chg="add del mod ord">
          <ac:chgData name="Peter Fison" userId="414d6edd842eada8" providerId="LiveId" clId="{AA5612E0-3683-4058-9FE4-346AE921324A}" dt="2020-04-03T09:35:38.133" v="359" actId="167"/>
          <ac:spMkLst>
            <pc:docMk/>
            <pc:sldMk cId="4212072856" sldId="259"/>
            <ac:spMk id="11" creationId="{80F09E2C-EDDC-488E-8A36-B79DF74BB41C}"/>
          </ac:spMkLst>
        </pc:spChg>
        <pc:spChg chg="add del mod ord">
          <ac:chgData name="Peter Fison" userId="414d6edd842eada8" providerId="LiveId" clId="{AA5612E0-3683-4058-9FE4-346AE921324A}" dt="2020-04-03T09:35:55.315" v="362" actId="478"/>
          <ac:spMkLst>
            <pc:docMk/>
            <pc:sldMk cId="4212072856" sldId="259"/>
            <ac:spMk id="12" creationId="{FFA1233F-1561-4BDF-A2F4-1D69A79D2B12}"/>
          </ac:spMkLst>
        </pc:spChg>
        <pc:spChg chg="add del mod ord">
          <ac:chgData name="Peter Fison" userId="414d6edd842eada8" providerId="LiveId" clId="{AA5612E0-3683-4058-9FE4-346AE921324A}" dt="2020-04-03T09:35:57.115" v="363" actId="478"/>
          <ac:spMkLst>
            <pc:docMk/>
            <pc:sldMk cId="4212072856" sldId="259"/>
            <ac:spMk id="13" creationId="{801C3FC1-F426-466A-A4CD-76A92830D414}"/>
          </ac:spMkLst>
        </pc:spChg>
        <pc:spChg chg="add del mod">
          <ac:chgData name="Peter Fison" userId="414d6edd842eada8" providerId="LiveId" clId="{AA5612E0-3683-4058-9FE4-346AE921324A}" dt="2020-04-03T09:32:11.380" v="303" actId="11529"/>
          <ac:spMkLst>
            <pc:docMk/>
            <pc:sldMk cId="4212072856" sldId="259"/>
            <ac:spMk id="14" creationId="{A03DFA0D-9FB8-4B65-977D-049F4B49ED93}"/>
          </ac:spMkLst>
        </pc:spChg>
        <pc:spChg chg="add del mod ord">
          <ac:chgData name="Peter Fison" userId="414d6edd842eada8" providerId="LiveId" clId="{AA5612E0-3683-4058-9FE4-346AE921324A}" dt="2020-04-03T09:35:53.897" v="361" actId="478"/>
          <ac:spMkLst>
            <pc:docMk/>
            <pc:sldMk cId="4212072856" sldId="259"/>
            <ac:spMk id="15" creationId="{57D8D71B-1E4C-4DDC-97C7-C2F2935FE3AB}"/>
          </ac:spMkLst>
        </pc:spChg>
        <pc:spChg chg="add del mod ord">
          <ac:chgData name="Peter Fison" userId="414d6edd842eada8" providerId="LiveId" clId="{AA5612E0-3683-4058-9FE4-346AE921324A}" dt="2020-04-03T09:35:53.237" v="360" actId="478"/>
          <ac:spMkLst>
            <pc:docMk/>
            <pc:sldMk cId="4212072856" sldId="259"/>
            <ac:spMk id="16" creationId="{F1151A61-AE53-4A8E-A00D-9F664B04F277}"/>
          </ac:spMkLst>
        </pc:spChg>
        <pc:grpChg chg="add mod">
          <ac:chgData name="Peter Fison" userId="414d6edd842eada8" providerId="LiveId" clId="{AA5612E0-3683-4058-9FE4-346AE921324A}" dt="2020-04-03T09:36:49.114" v="371" actId="1076"/>
          <ac:grpSpMkLst>
            <pc:docMk/>
            <pc:sldMk cId="4212072856" sldId="259"/>
            <ac:grpSpMk id="10" creationId="{A79B0506-8608-4DB9-BB55-D9C7B41465F6}"/>
          </ac:grpSpMkLst>
        </pc:grpChg>
        <pc:picChg chg="add del mod modCrop">
          <ac:chgData name="Peter Fison" userId="414d6edd842eada8" providerId="LiveId" clId="{AA5612E0-3683-4058-9FE4-346AE921324A}" dt="2020-04-03T09:35:03.056" v="355" actId="478"/>
          <ac:picMkLst>
            <pc:docMk/>
            <pc:sldMk cId="4212072856" sldId="259"/>
            <ac:picMk id="4" creationId="{961E4238-E2F9-4893-B67F-F22DCE717CA7}"/>
          </ac:picMkLst>
        </pc:picChg>
        <pc:picChg chg="add mod">
          <ac:chgData name="Peter Fison" userId="414d6edd842eada8" providerId="LiveId" clId="{AA5612E0-3683-4058-9FE4-346AE921324A}" dt="2020-04-03T09:26:43.470" v="174" actId="164"/>
          <ac:picMkLst>
            <pc:docMk/>
            <pc:sldMk cId="4212072856" sldId="259"/>
            <ac:picMk id="6" creationId="{87306EFA-211D-4751-A5E9-0A1858A44347}"/>
          </ac:picMkLst>
        </pc:picChg>
        <pc:picChg chg="add mod">
          <ac:chgData name="Peter Fison" userId="414d6edd842eada8" providerId="LiveId" clId="{AA5612E0-3683-4058-9FE4-346AE921324A}" dt="2020-04-03T09:36:15.073" v="365" actId="1076"/>
          <ac:picMkLst>
            <pc:docMk/>
            <pc:sldMk cId="4212072856" sldId="259"/>
            <ac:picMk id="1026" creationId="{DDE2A386-AAEC-4C8A-B525-AEB2E5E2A993}"/>
          </ac:picMkLst>
        </pc:picChg>
      </pc:sldChg>
      <pc:sldChg chg="addSp delSp modSp add del">
        <pc:chgData name="Peter Fison" userId="414d6edd842eada8" providerId="LiveId" clId="{AA5612E0-3683-4058-9FE4-346AE921324A}" dt="2020-04-03T09:37:23.637" v="378" actId="732"/>
        <pc:sldMkLst>
          <pc:docMk/>
          <pc:sldMk cId="2041308292" sldId="260"/>
        </pc:sldMkLst>
        <pc:spChg chg="add del mod ord">
          <ac:chgData name="Peter Fison" userId="414d6edd842eada8" providerId="LiveId" clId="{AA5612E0-3683-4058-9FE4-346AE921324A}" dt="2020-04-03T09:34:32.368" v="343" actId="478"/>
          <ac:spMkLst>
            <pc:docMk/>
            <pc:sldMk cId="2041308292" sldId="260"/>
            <ac:spMk id="11" creationId="{3B3AD890-FFFB-499F-983F-9904A09201C2}"/>
          </ac:spMkLst>
        </pc:spChg>
        <pc:spChg chg="add del mod ord">
          <ac:chgData name="Peter Fison" userId="414d6edd842eada8" providerId="LiveId" clId="{AA5612E0-3683-4058-9FE4-346AE921324A}" dt="2020-04-03T09:34:30.013" v="339" actId="11529"/>
          <ac:spMkLst>
            <pc:docMk/>
            <pc:sldMk cId="2041308292" sldId="260"/>
            <ac:spMk id="13" creationId="{502C0FF2-B682-453C-9998-BC5B66C8F417}"/>
          </ac:spMkLst>
        </pc:spChg>
        <pc:grpChg chg="add del">
          <ac:chgData name="Peter Fison" userId="414d6edd842eada8" providerId="LiveId" clId="{AA5612E0-3683-4058-9FE4-346AE921324A}" dt="2020-04-03T09:27:22.348" v="180"/>
          <ac:grpSpMkLst>
            <pc:docMk/>
            <pc:sldMk cId="2041308292" sldId="260"/>
            <ac:grpSpMk id="5" creationId="{2CF96E31-2EE2-430E-B337-1B2C22447BB7}"/>
          </ac:grpSpMkLst>
        </pc:grpChg>
        <pc:grpChg chg="add del">
          <ac:chgData name="Peter Fison" userId="414d6edd842eada8" providerId="LiveId" clId="{AA5612E0-3683-4058-9FE4-346AE921324A}" dt="2020-04-03T09:37:02.296" v="373"/>
          <ac:grpSpMkLst>
            <pc:docMk/>
            <pc:sldMk cId="2041308292" sldId="260"/>
            <ac:grpSpMk id="15" creationId="{1B452BB6-241F-4407-A85B-D9AF73458F20}"/>
          </ac:grpSpMkLst>
        </pc:grpChg>
        <pc:picChg chg="add del mod modCrop">
          <ac:chgData name="Peter Fison" userId="414d6edd842eada8" providerId="LiveId" clId="{AA5612E0-3683-4058-9FE4-346AE921324A}" dt="2020-04-03T09:26:22.640" v="169" actId="478"/>
          <ac:picMkLst>
            <pc:docMk/>
            <pc:sldMk cId="2041308292" sldId="260"/>
            <ac:picMk id="2" creationId="{6CEAB8D9-01C1-46DE-B811-F24E6C595B5B}"/>
          </ac:picMkLst>
        </pc:picChg>
        <pc:picChg chg="add del">
          <ac:chgData name="Peter Fison" userId="414d6edd842eada8" providerId="LiveId" clId="{AA5612E0-3683-4058-9FE4-346AE921324A}" dt="2020-04-03T09:27:19.227" v="178" actId="478"/>
          <ac:picMkLst>
            <pc:docMk/>
            <pc:sldMk cId="2041308292" sldId="260"/>
            <ac:picMk id="3" creationId="{7DE28778-8427-4AA4-BD09-A1F4F6E9EAA3}"/>
          </ac:picMkLst>
        </pc:picChg>
        <pc:picChg chg="add del">
          <ac:chgData name="Peter Fison" userId="414d6edd842eada8" providerId="LiveId" clId="{AA5612E0-3683-4058-9FE4-346AE921324A}" dt="2020-04-03T09:27:22.348" v="180"/>
          <ac:picMkLst>
            <pc:docMk/>
            <pc:sldMk cId="2041308292" sldId="260"/>
            <ac:picMk id="4" creationId="{5BC34401-B366-4034-8CB4-A60774925ED2}"/>
          </ac:picMkLst>
        </pc:picChg>
        <pc:picChg chg="add del mod modCrop">
          <ac:chgData name="Peter Fison" userId="414d6edd842eada8" providerId="LiveId" clId="{AA5612E0-3683-4058-9FE4-346AE921324A}" dt="2020-04-03T09:34:52.901" v="352" actId="478"/>
          <ac:picMkLst>
            <pc:docMk/>
            <pc:sldMk cId="2041308292" sldId="260"/>
            <ac:picMk id="10" creationId="{4536BF05-1019-428E-A135-9B7CE3DF846D}"/>
          </ac:picMkLst>
        </pc:picChg>
        <pc:picChg chg="add del mod modCrop">
          <ac:chgData name="Peter Fison" userId="414d6edd842eada8" providerId="LiveId" clId="{AA5612E0-3683-4058-9FE4-346AE921324A}" dt="2020-04-03T09:34:30.744" v="340"/>
          <ac:picMkLst>
            <pc:docMk/>
            <pc:sldMk cId="2041308292" sldId="260"/>
            <ac:picMk id="12" creationId="{799492F5-2A49-4D02-AE83-7BF3A3384CDB}"/>
          </ac:picMkLst>
        </pc:picChg>
        <pc:picChg chg="add del">
          <ac:chgData name="Peter Fison" userId="414d6edd842eada8" providerId="LiveId" clId="{AA5612E0-3683-4058-9FE4-346AE921324A}" dt="2020-04-03T09:37:02.296" v="373"/>
          <ac:picMkLst>
            <pc:docMk/>
            <pc:sldMk cId="2041308292" sldId="260"/>
            <ac:picMk id="14" creationId="{12D94DE2-A68A-44B8-B0BD-5322B494BDE3}"/>
          </ac:picMkLst>
        </pc:picChg>
        <pc:picChg chg="add mod modCrop">
          <ac:chgData name="Peter Fison" userId="414d6edd842eada8" providerId="LiveId" clId="{AA5612E0-3683-4058-9FE4-346AE921324A}" dt="2020-04-03T09:37:23.637" v="378" actId="732"/>
          <ac:picMkLst>
            <pc:docMk/>
            <pc:sldMk cId="2041308292" sldId="260"/>
            <ac:picMk id="20" creationId="{FA6C185A-39BE-40E8-A8E1-FF2BEC14239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76AAA4-02A4-45F3-B0AF-A6C351B2DB21}" type="datetimeFigureOut">
              <a:rPr lang="en-GB" smtClean="0"/>
              <a:t>03/04/2020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820794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6AAA4-02A4-45F3-B0AF-A6C351B2DB21}" type="datetimeFigureOut">
              <a:rPr lang="en-GB" smtClean="0"/>
              <a:t>03/04/2020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422007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6AAA4-02A4-45F3-B0AF-A6C351B2DB21}" type="datetimeFigureOut">
              <a:rPr lang="en-GB" smtClean="0"/>
              <a:t>03/04/2020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131572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6AAA4-02A4-45F3-B0AF-A6C351B2DB21}" type="datetimeFigureOut">
              <a:rPr lang="en-GB" smtClean="0"/>
              <a:t>03/04/2020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373395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6AAA4-02A4-45F3-B0AF-A6C351B2DB21}" type="datetimeFigureOut">
              <a:rPr lang="en-GB" smtClean="0"/>
              <a:t>03/04/2020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39851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76AAA4-02A4-45F3-B0AF-A6C351B2DB21}" type="datetimeFigureOut">
              <a:rPr lang="en-GB" smtClean="0"/>
              <a:t>03/04/2020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3748281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76AAA4-02A4-45F3-B0AF-A6C351B2DB21}" type="datetimeFigureOut">
              <a:rPr lang="en-GB" smtClean="0"/>
              <a:t>03/04/2020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174988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76AAA4-02A4-45F3-B0AF-A6C351B2DB21}" type="datetimeFigureOut">
              <a:rPr lang="en-GB" smtClean="0"/>
              <a:t>03/04/2020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64124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6AAA4-02A4-45F3-B0AF-A6C351B2DB21}" type="datetimeFigureOut">
              <a:rPr lang="en-GB" smtClean="0"/>
              <a:t>03/04/2020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317264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6AAA4-02A4-45F3-B0AF-A6C351B2DB21}" type="datetimeFigureOut">
              <a:rPr lang="en-GB" smtClean="0"/>
              <a:t>03/04/2020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1500130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6AAA4-02A4-45F3-B0AF-A6C351B2DB21}" type="datetimeFigureOut">
              <a:rPr lang="en-GB" smtClean="0"/>
              <a:t>03/04/2020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295542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76AAA4-02A4-45F3-B0AF-A6C351B2DB21}" type="datetimeFigureOut">
              <a:rPr lang="en-GB" smtClean="0"/>
              <a:t>03/04/2020</a:t>
            </a:fld>
            <a:endParaRPr lang="en-GB"/>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3B3ED-632A-418F-B7B2-AABB56BEF520}" type="slidenum">
              <a:rPr lang="en-GB" smtClean="0"/>
              <a:t>‹#›</a:t>
            </a:fld>
            <a:endParaRPr lang="en-GB"/>
          </a:p>
        </p:txBody>
      </p:sp>
    </p:spTree>
    <p:extLst>
      <p:ext uri="{BB962C8B-B14F-4D97-AF65-F5344CB8AC3E}">
        <p14:creationId xmlns:p14="http://schemas.microsoft.com/office/powerpoint/2010/main" val="334588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outhwestlondon.tv/wgaca"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E31DC16-6D65-415B-A045-8FF7D3627E39}"/>
              </a:ext>
            </a:extLst>
          </p:cNvPr>
          <p:cNvGrpSpPr/>
          <p:nvPr/>
        </p:nvGrpSpPr>
        <p:grpSpPr>
          <a:xfrm>
            <a:off x="380638" y="334736"/>
            <a:ext cx="3811588" cy="6294274"/>
            <a:chOff x="380638" y="334736"/>
            <a:chExt cx="3811588" cy="6294274"/>
          </a:xfrm>
        </p:grpSpPr>
        <p:sp>
          <p:nvSpPr>
            <p:cNvPr id="20" name="Rectangle 19">
              <a:extLst>
                <a:ext uri="{FF2B5EF4-FFF2-40B4-BE49-F238E27FC236}">
                  <a16:creationId xmlns:a16="http://schemas.microsoft.com/office/drawing/2014/main" id="{2131EDD9-6F37-4CD9-9D6A-9A307F02E991}"/>
                </a:ext>
              </a:extLst>
            </p:cNvPr>
            <p:cNvSpPr/>
            <p:nvPr/>
          </p:nvSpPr>
          <p:spPr>
            <a:xfrm>
              <a:off x="380638" y="334736"/>
              <a:ext cx="3811588" cy="6229350"/>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5" name="Picture 4">
              <a:extLst>
                <a:ext uri="{FF2B5EF4-FFF2-40B4-BE49-F238E27FC236}">
                  <a16:creationId xmlns:a16="http://schemas.microsoft.com/office/drawing/2014/main" id="{D4DE4EB5-050F-406E-9007-38715FF3A98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07188" y="449529"/>
              <a:ext cx="3471898" cy="547170"/>
            </a:xfrm>
            <a:prstGeom prst="rect">
              <a:avLst/>
            </a:prstGeom>
          </p:spPr>
        </p:pic>
        <p:sp>
          <p:nvSpPr>
            <p:cNvPr id="2" name="TextBox 1">
              <a:extLst>
                <a:ext uri="{FF2B5EF4-FFF2-40B4-BE49-F238E27FC236}">
                  <a16:creationId xmlns:a16="http://schemas.microsoft.com/office/drawing/2014/main" id="{69C4174F-6BC6-4CDA-A2D3-5F3A2B9C52C2}"/>
                </a:ext>
              </a:extLst>
            </p:cNvPr>
            <p:cNvSpPr txBox="1"/>
            <p:nvPr/>
          </p:nvSpPr>
          <p:spPr>
            <a:xfrm>
              <a:off x="475864" y="996699"/>
              <a:ext cx="3571876" cy="5632311"/>
            </a:xfrm>
            <a:prstGeom prst="rect">
              <a:avLst/>
            </a:prstGeom>
            <a:noFill/>
          </p:spPr>
          <p:txBody>
            <a:bodyPr wrap="square" rtlCol="0">
              <a:spAutoFit/>
            </a:bodyPr>
            <a:lstStyle/>
            <a:p>
              <a:r>
                <a:rPr lang="en-GB" sz="1200" dirty="0"/>
                <a:t>Dear Neighbours,</a:t>
              </a:r>
            </a:p>
            <a:p>
              <a:endParaRPr lang="en-GB" sz="1200" dirty="0"/>
            </a:p>
            <a:p>
              <a:pPr algn="just"/>
              <a:r>
                <a:rPr lang="en-GB" sz="1200" dirty="0"/>
                <a:t>We hope you’re doing ok and staying safe during these</a:t>
              </a:r>
            </a:p>
            <a:p>
              <a:pPr algn="just"/>
              <a:r>
                <a:rPr lang="en-GB" sz="1200" dirty="0"/>
                <a:t>difficult times… During ‘Lock-down’ our IT team have created a </a:t>
              </a:r>
              <a:r>
                <a:rPr lang="en-GB" sz="1200" b="1" dirty="0"/>
                <a:t>free web app</a:t>
              </a:r>
              <a:r>
                <a:rPr lang="en-GB" sz="1200" dirty="0"/>
                <a:t> you can use on your computer or smart phone which we hope will get some community spirit going and make it easy for local people to help each other.</a:t>
              </a:r>
            </a:p>
            <a:p>
              <a:pPr algn="just"/>
              <a:endParaRPr lang="en-GB" sz="1200" dirty="0"/>
            </a:p>
            <a:p>
              <a:pPr algn="just"/>
              <a:r>
                <a:rPr lang="en-GB" sz="1200" dirty="0"/>
                <a:t>It’s called “</a:t>
              </a:r>
              <a:r>
                <a:rPr lang="en-GB" sz="1200" b="1" dirty="0"/>
                <a:t>What Goes Around Comes Around</a:t>
              </a:r>
              <a:r>
                <a:rPr lang="en-GB" sz="1200" dirty="0"/>
                <a:t>” (WGACA) and it’s a tool for sharing and swapping food and drink, household goods, and over-the-counter medicines with those in need.  You can post a </a:t>
              </a:r>
              <a:r>
                <a:rPr lang="en-GB" sz="1200" u="sng" dirty="0"/>
                <a:t>Request</a:t>
              </a:r>
              <a:r>
                <a:rPr lang="en-GB" sz="1200" dirty="0"/>
                <a:t> to let people know you need urgent help; You can post a </a:t>
              </a:r>
              <a:r>
                <a:rPr lang="en-GB" sz="1200" u="sng" dirty="0"/>
                <a:t>Offers</a:t>
              </a:r>
              <a:r>
                <a:rPr lang="en-GB" sz="1200" dirty="0"/>
                <a:t> of surplus items you’re able to share; and you can volunteer as a </a:t>
              </a:r>
              <a:r>
                <a:rPr lang="en-GB" sz="1200" u="sng" dirty="0"/>
                <a:t>Runner</a:t>
              </a:r>
              <a:r>
                <a:rPr lang="en-GB" sz="1200" dirty="0"/>
                <a:t> to pick up nearby </a:t>
              </a:r>
              <a:r>
                <a:rPr lang="en-GB" sz="1200" u="sng" dirty="0"/>
                <a:t>Offers</a:t>
              </a:r>
              <a:r>
                <a:rPr lang="en-GB" sz="1200" dirty="0"/>
                <a:t> and deliver them where they’re most needed locally.</a:t>
              </a:r>
            </a:p>
            <a:p>
              <a:pPr algn="just"/>
              <a:endParaRPr lang="en-GB" sz="1200" dirty="0"/>
            </a:p>
            <a:p>
              <a:pPr algn="just"/>
              <a:r>
                <a:rPr lang="en-GB" sz="1200" dirty="0"/>
                <a:t>It’s early days and we’re already working on a load of improvements to the app, but we wanted to start sharing it ASAP so that people in the area can start helping each other.  Just follow this link to get started:</a:t>
              </a:r>
            </a:p>
            <a:p>
              <a:pPr algn="just"/>
              <a:endParaRPr lang="en-GB" sz="1200" dirty="0">
                <a:solidFill>
                  <a:srgbClr val="0563C1"/>
                </a:solidFill>
                <a:hlinkClick r:id="rId3">
                  <a:extLst>
                    <a:ext uri="{A12FA001-AC4F-418D-AE19-62706E023703}">
                      <ahyp:hlinkClr xmlns:ahyp="http://schemas.microsoft.com/office/drawing/2018/hyperlinkcolor" val="tx"/>
                    </a:ext>
                  </a:extLst>
                </a:hlinkClick>
              </a:endParaRPr>
            </a:p>
            <a:p>
              <a:pPr algn="just"/>
              <a:r>
                <a:rPr lang="en-GB" sz="1200" b="1" dirty="0">
                  <a:solidFill>
                    <a:srgbClr val="FF0000"/>
                  </a:solidFill>
                  <a:hlinkClick r:id="rId3">
                    <a:extLst>
                      <a:ext uri="{A12FA001-AC4F-418D-AE19-62706E023703}">
                        <ahyp:hlinkClr xmlns:ahyp="http://schemas.microsoft.com/office/drawing/2018/hyperlinkcolor" val="tx"/>
                      </a:ext>
                    </a:extLst>
                  </a:hlinkClick>
                </a:rPr>
                <a:t>www.southwestlondon.tv/wgaca</a:t>
              </a:r>
              <a:endParaRPr lang="en-GB" sz="1200" b="1" dirty="0">
                <a:solidFill>
                  <a:srgbClr val="FF0000"/>
                </a:solidFill>
              </a:endParaRPr>
            </a:p>
            <a:p>
              <a:pPr algn="just"/>
              <a:endParaRPr lang="en-GB" sz="1200" dirty="0"/>
            </a:p>
            <a:p>
              <a:pPr algn="just"/>
              <a:r>
                <a:rPr lang="en-GB" sz="1200" dirty="0"/>
                <a:t>All the best,</a:t>
              </a:r>
            </a:p>
            <a:p>
              <a:pPr algn="just"/>
              <a:r>
                <a:rPr lang="en-GB" sz="1200" i="1" dirty="0"/>
                <a:t>Peter &amp; Jane</a:t>
              </a:r>
            </a:p>
            <a:p>
              <a:pPr algn="just"/>
              <a:endParaRPr lang="en-GB" sz="1200" dirty="0"/>
            </a:p>
            <a:p>
              <a:pPr algn="just"/>
              <a:r>
                <a:rPr lang="en-GB" sz="1200" dirty="0"/>
                <a:t>Pullman Gardens, Putney</a:t>
              </a:r>
            </a:p>
          </p:txBody>
        </p:sp>
        <p:pic>
          <p:nvPicPr>
            <p:cNvPr id="32" name="Picture 31">
              <a:extLst>
                <a:ext uri="{FF2B5EF4-FFF2-40B4-BE49-F238E27FC236}">
                  <a16:creationId xmlns:a16="http://schemas.microsoft.com/office/drawing/2014/main" id="{099F2065-B381-4DAF-9E73-C07CA463F007}"/>
                </a:ext>
              </a:extLst>
            </p:cNvPr>
            <p:cNvPicPr>
              <a:picLocks noChangeAspect="1"/>
            </p:cNvPicPr>
            <p:nvPr/>
          </p:nvPicPr>
          <p:blipFill rotWithShape="1">
            <a:blip r:embed="rId4">
              <a:clrChange>
                <a:clrFrom>
                  <a:srgbClr val="FFFFFF"/>
                </a:clrFrom>
                <a:clrTo>
                  <a:srgbClr val="FFFFFF">
                    <a:alpha val="0"/>
                  </a:srgbClr>
                </a:clrTo>
              </a:clrChange>
            </a:blip>
            <a:srcRect l="11484" t="17856" r="10498" b="25596"/>
            <a:stretch/>
          </p:blipFill>
          <p:spPr>
            <a:xfrm>
              <a:off x="2757052" y="5566977"/>
              <a:ext cx="1222034" cy="956287"/>
            </a:xfrm>
            <a:prstGeom prst="rect">
              <a:avLst/>
            </a:prstGeom>
          </p:spPr>
        </p:pic>
      </p:grpSp>
      <p:grpSp>
        <p:nvGrpSpPr>
          <p:cNvPr id="4" name="Group 3">
            <a:extLst>
              <a:ext uri="{FF2B5EF4-FFF2-40B4-BE49-F238E27FC236}">
                <a16:creationId xmlns:a16="http://schemas.microsoft.com/office/drawing/2014/main" id="{FA851A9D-401F-406F-AC29-3819A0C6F1A5}"/>
              </a:ext>
            </a:extLst>
          </p:cNvPr>
          <p:cNvGrpSpPr/>
          <p:nvPr/>
        </p:nvGrpSpPr>
        <p:grpSpPr>
          <a:xfrm>
            <a:off x="5517335" y="269812"/>
            <a:ext cx="3811588" cy="6294274"/>
            <a:chOff x="5517335" y="269812"/>
            <a:chExt cx="3811588" cy="6294274"/>
          </a:xfrm>
        </p:grpSpPr>
        <p:sp>
          <p:nvSpPr>
            <p:cNvPr id="33" name="Rectangle 32">
              <a:extLst>
                <a:ext uri="{FF2B5EF4-FFF2-40B4-BE49-F238E27FC236}">
                  <a16:creationId xmlns:a16="http://schemas.microsoft.com/office/drawing/2014/main" id="{824AD287-6926-4C62-B7EF-3C37EC62CB2E}"/>
                </a:ext>
              </a:extLst>
            </p:cNvPr>
            <p:cNvSpPr/>
            <p:nvPr/>
          </p:nvSpPr>
          <p:spPr>
            <a:xfrm>
              <a:off x="5517335" y="269812"/>
              <a:ext cx="3811588" cy="6229350"/>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4" name="Picture 33">
              <a:extLst>
                <a:ext uri="{FF2B5EF4-FFF2-40B4-BE49-F238E27FC236}">
                  <a16:creationId xmlns:a16="http://schemas.microsoft.com/office/drawing/2014/main" id="{FC704B72-AE03-4545-A0B8-949569BE019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643885" y="384605"/>
              <a:ext cx="3471898" cy="547170"/>
            </a:xfrm>
            <a:prstGeom prst="rect">
              <a:avLst/>
            </a:prstGeom>
          </p:spPr>
        </p:pic>
        <p:sp>
          <p:nvSpPr>
            <p:cNvPr id="35" name="TextBox 34">
              <a:extLst>
                <a:ext uri="{FF2B5EF4-FFF2-40B4-BE49-F238E27FC236}">
                  <a16:creationId xmlns:a16="http://schemas.microsoft.com/office/drawing/2014/main" id="{2840EE3F-DF0A-427E-9500-6A1EA4F3A12B}"/>
                </a:ext>
              </a:extLst>
            </p:cNvPr>
            <p:cNvSpPr txBox="1"/>
            <p:nvPr/>
          </p:nvSpPr>
          <p:spPr>
            <a:xfrm>
              <a:off x="5612561" y="931775"/>
              <a:ext cx="3571876" cy="5632311"/>
            </a:xfrm>
            <a:prstGeom prst="rect">
              <a:avLst/>
            </a:prstGeom>
            <a:noFill/>
          </p:spPr>
          <p:txBody>
            <a:bodyPr wrap="square" rtlCol="0">
              <a:spAutoFit/>
            </a:bodyPr>
            <a:lstStyle/>
            <a:p>
              <a:r>
                <a:rPr lang="en-GB" sz="1200" dirty="0"/>
                <a:t>Dear Neighbours,</a:t>
              </a:r>
            </a:p>
            <a:p>
              <a:endParaRPr lang="en-GB" sz="1200" dirty="0"/>
            </a:p>
            <a:p>
              <a:pPr algn="just"/>
              <a:r>
                <a:rPr lang="en-GB" sz="1200" dirty="0"/>
                <a:t>We hope you’re doing ok and staying safe during these</a:t>
              </a:r>
            </a:p>
            <a:p>
              <a:pPr algn="just"/>
              <a:r>
                <a:rPr lang="en-GB" sz="1200" dirty="0"/>
                <a:t>difficult times… During ‘Lock-down’ our IT team have created a </a:t>
              </a:r>
              <a:r>
                <a:rPr lang="en-GB" sz="1200" b="1" dirty="0"/>
                <a:t>free web app</a:t>
              </a:r>
              <a:r>
                <a:rPr lang="en-GB" sz="1200" dirty="0"/>
                <a:t> you can use on your computer or smart phone which we hope will get some community spirit going and make it easy for local people to help each other.</a:t>
              </a:r>
            </a:p>
            <a:p>
              <a:pPr algn="just"/>
              <a:endParaRPr lang="en-GB" sz="1200" dirty="0"/>
            </a:p>
            <a:p>
              <a:pPr algn="just"/>
              <a:r>
                <a:rPr lang="en-GB" sz="1200" dirty="0"/>
                <a:t>It’s called “</a:t>
              </a:r>
              <a:r>
                <a:rPr lang="en-GB" sz="1200" b="1" dirty="0"/>
                <a:t>What Goes Around Comes Around</a:t>
              </a:r>
              <a:r>
                <a:rPr lang="en-GB" sz="1200" dirty="0"/>
                <a:t>” (WGACA) and it’s a tool for sharing and swapping food and drink, household goods, and over-the-counter medicines with those in need.  You can post a </a:t>
              </a:r>
              <a:r>
                <a:rPr lang="en-GB" sz="1200" u="sng" dirty="0"/>
                <a:t>Request</a:t>
              </a:r>
              <a:r>
                <a:rPr lang="en-GB" sz="1200" dirty="0"/>
                <a:t> to let people know you need urgent help; You can post a </a:t>
              </a:r>
              <a:r>
                <a:rPr lang="en-GB" sz="1200" u="sng" dirty="0"/>
                <a:t>Offers</a:t>
              </a:r>
              <a:r>
                <a:rPr lang="en-GB" sz="1200" dirty="0"/>
                <a:t> of surplus items you’re able to share; and you can volunteer as a </a:t>
              </a:r>
              <a:r>
                <a:rPr lang="en-GB" sz="1200" u="sng" dirty="0"/>
                <a:t>Runner</a:t>
              </a:r>
              <a:r>
                <a:rPr lang="en-GB" sz="1200" dirty="0"/>
                <a:t> to pick up nearby </a:t>
              </a:r>
              <a:r>
                <a:rPr lang="en-GB" sz="1200" u="sng" dirty="0"/>
                <a:t>Offers</a:t>
              </a:r>
              <a:r>
                <a:rPr lang="en-GB" sz="1200" dirty="0"/>
                <a:t> and deliver them where they’re most needed locally.</a:t>
              </a:r>
            </a:p>
            <a:p>
              <a:pPr algn="just"/>
              <a:endParaRPr lang="en-GB" sz="1200" dirty="0"/>
            </a:p>
            <a:p>
              <a:pPr algn="just"/>
              <a:r>
                <a:rPr lang="en-GB" sz="1200" dirty="0"/>
                <a:t>It’s early days and we’re already working on a load of improvements to the app, but we wanted to start sharing it ASAP so that people in the area can start helping each other.  Just follow this link to get started:</a:t>
              </a:r>
            </a:p>
            <a:p>
              <a:pPr algn="just"/>
              <a:endParaRPr lang="en-GB" sz="1200" dirty="0">
                <a:solidFill>
                  <a:srgbClr val="0563C1"/>
                </a:solidFill>
                <a:hlinkClick r:id="rId3">
                  <a:extLst>
                    <a:ext uri="{A12FA001-AC4F-418D-AE19-62706E023703}">
                      <ahyp:hlinkClr xmlns:ahyp="http://schemas.microsoft.com/office/drawing/2018/hyperlinkcolor" val="tx"/>
                    </a:ext>
                  </a:extLst>
                </a:hlinkClick>
              </a:endParaRPr>
            </a:p>
            <a:p>
              <a:pPr algn="just"/>
              <a:r>
                <a:rPr lang="en-GB" sz="1200" b="1" dirty="0">
                  <a:solidFill>
                    <a:srgbClr val="FF0000"/>
                  </a:solidFill>
                  <a:hlinkClick r:id="rId3">
                    <a:extLst>
                      <a:ext uri="{A12FA001-AC4F-418D-AE19-62706E023703}">
                        <ahyp:hlinkClr xmlns:ahyp="http://schemas.microsoft.com/office/drawing/2018/hyperlinkcolor" val="tx"/>
                      </a:ext>
                    </a:extLst>
                  </a:hlinkClick>
                </a:rPr>
                <a:t>www.southwestlondon.tv/wgaca</a:t>
              </a:r>
              <a:endParaRPr lang="en-GB" sz="1200" b="1" dirty="0">
                <a:solidFill>
                  <a:srgbClr val="FF0000"/>
                </a:solidFill>
              </a:endParaRPr>
            </a:p>
            <a:p>
              <a:pPr algn="just"/>
              <a:endParaRPr lang="en-GB" sz="1200" dirty="0"/>
            </a:p>
            <a:p>
              <a:pPr algn="just"/>
              <a:r>
                <a:rPr lang="en-GB" sz="1200" dirty="0"/>
                <a:t>All the best,</a:t>
              </a:r>
            </a:p>
            <a:p>
              <a:pPr algn="just"/>
              <a:r>
                <a:rPr lang="en-GB" sz="1200" i="1" dirty="0"/>
                <a:t>Peter &amp; Jane</a:t>
              </a:r>
            </a:p>
            <a:p>
              <a:pPr algn="just"/>
              <a:endParaRPr lang="en-GB" sz="1200" dirty="0"/>
            </a:p>
            <a:p>
              <a:pPr algn="just"/>
              <a:r>
                <a:rPr lang="en-GB" sz="1200" dirty="0"/>
                <a:t>Pullman Gardens, Putney</a:t>
              </a:r>
            </a:p>
          </p:txBody>
        </p:sp>
        <p:pic>
          <p:nvPicPr>
            <p:cNvPr id="36" name="Picture 35">
              <a:extLst>
                <a:ext uri="{FF2B5EF4-FFF2-40B4-BE49-F238E27FC236}">
                  <a16:creationId xmlns:a16="http://schemas.microsoft.com/office/drawing/2014/main" id="{E5C82C8D-EF7E-4E69-BB5C-3F56290ABE74}"/>
                </a:ext>
              </a:extLst>
            </p:cNvPr>
            <p:cNvPicPr>
              <a:picLocks noChangeAspect="1"/>
            </p:cNvPicPr>
            <p:nvPr/>
          </p:nvPicPr>
          <p:blipFill rotWithShape="1">
            <a:blip r:embed="rId4">
              <a:clrChange>
                <a:clrFrom>
                  <a:srgbClr val="FFFFFF"/>
                </a:clrFrom>
                <a:clrTo>
                  <a:srgbClr val="FFFFFF">
                    <a:alpha val="0"/>
                  </a:srgbClr>
                </a:clrTo>
              </a:clrChange>
            </a:blip>
            <a:srcRect l="11484" t="17856" r="10498" b="25596"/>
            <a:stretch/>
          </p:blipFill>
          <p:spPr>
            <a:xfrm>
              <a:off x="7893749" y="5502053"/>
              <a:ext cx="1222034" cy="956287"/>
            </a:xfrm>
            <a:prstGeom prst="rect">
              <a:avLst/>
            </a:prstGeom>
          </p:spPr>
        </p:pic>
      </p:grpSp>
    </p:spTree>
    <p:extLst>
      <p:ext uri="{BB962C8B-B14F-4D97-AF65-F5344CB8AC3E}">
        <p14:creationId xmlns:p14="http://schemas.microsoft.com/office/powerpoint/2010/main" val="239049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E69B25-4F4B-4CB1-A6AC-9B10270AA60D}"/>
              </a:ext>
            </a:extLst>
          </p:cNvPr>
          <p:cNvSpPr/>
          <p:nvPr/>
        </p:nvSpPr>
        <p:spPr>
          <a:xfrm>
            <a:off x="796990" y="1476785"/>
            <a:ext cx="4953000" cy="3139321"/>
          </a:xfrm>
          <a:prstGeom prst="rect">
            <a:avLst/>
          </a:prstGeom>
        </p:spPr>
        <p:txBody>
          <a:bodyPr>
            <a:spAutoFit/>
          </a:bodyPr>
          <a:lstStyle/>
          <a:p>
            <a:r>
              <a:rPr lang="en-US" dirty="0">
                <a:solidFill>
                  <a:schemeClr val="accent1">
                    <a:lumMod val="75000"/>
                  </a:schemeClr>
                </a:solidFill>
                <a:latin typeface="Arial" panose="020B0604020202020204" pitchFamily="34" charset="0"/>
                <a:cs typeface="Arial" panose="020B0604020202020204" pitchFamily="34" charset="0"/>
              </a:rPr>
              <a:t>Do you have any surplus food, house-hold goods or over-the-counter medicine you can offer to a </a:t>
            </a:r>
            <a:r>
              <a:rPr lang="en-US" dirty="0" err="1">
                <a:solidFill>
                  <a:schemeClr val="accent1">
                    <a:lumMod val="75000"/>
                  </a:schemeClr>
                </a:solidFill>
                <a:latin typeface="Arial" panose="020B0604020202020204" pitchFamily="34" charset="0"/>
                <a:cs typeface="Arial" panose="020B0604020202020204" pitchFamily="34" charset="0"/>
              </a:rPr>
              <a:t>neighbour</a:t>
            </a:r>
            <a:r>
              <a:rPr lang="en-US" dirty="0">
                <a:solidFill>
                  <a:schemeClr val="accent1">
                    <a:lumMod val="75000"/>
                  </a:schemeClr>
                </a:solidFill>
                <a:latin typeface="Arial" panose="020B0604020202020204" pitchFamily="34" charset="0"/>
                <a:cs typeface="Arial" panose="020B0604020202020204" pitchFamily="34" charset="0"/>
              </a:rPr>
              <a:t> in need? If so, please make an offer so we can match donations with requests so we can encourage 'runners' (perhaps you?) to volunteer and deliver spare items to those in need...</a:t>
            </a:r>
          </a:p>
          <a:p>
            <a:endParaRPr lang="en-US" dirty="0">
              <a:solidFill>
                <a:schemeClr val="accent1">
                  <a:lumMod val="75000"/>
                </a:schemeClr>
              </a:solidFill>
              <a:latin typeface="Arial" panose="020B0604020202020204" pitchFamily="34" charset="0"/>
              <a:cs typeface="Arial" panose="020B0604020202020204" pitchFamily="34" charset="0"/>
            </a:endParaRPr>
          </a:p>
          <a:p>
            <a:r>
              <a:rPr lang="en-US" dirty="0">
                <a:solidFill>
                  <a:schemeClr val="accent1">
                    <a:lumMod val="75000"/>
                  </a:schemeClr>
                </a:solidFill>
                <a:latin typeface="Arial" panose="020B0604020202020204" pitchFamily="34" charset="0"/>
                <a:cs typeface="Arial" panose="020B0604020202020204" pitchFamily="34" charset="0"/>
              </a:rPr>
              <a:t>Are you unable to leave the house?</a:t>
            </a:r>
          </a:p>
          <a:p>
            <a:r>
              <a:rPr lang="en-US" dirty="0">
                <a:solidFill>
                  <a:schemeClr val="accent1">
                    <a:lumMod val="75000"/>
                  </a:schemeClr>
                </a:solidFill>
                <a:latin typeface="Arial" panose="020B0604020202020204" pitchFamily="34" charset="0"/>
                <a:cs typeface="Arial" panose="020B0604020202020204" pitchFamily="34" charset="0"/>
              </a:rPr>
              <a:t>Do you need some food or medication urgently?</a:t>
            </a:r>
          </a:p>
        </p:txBody>
      </p:sp>
      <p:pic>
        <p:nvPicPr>
          <p:cNvPr id="5" name="Picture 4">
            <a:extLst>
              <a:ext uri="{FF2B5EF4-FFF2-40B4-BE49-F238E27FC236}">
                <a16:creationId xmlns:a16="http://schemas.microsoft.com/office/drawing/2014/main" id="{6B28EB94-D5A7-4DFD-A11C-F884FF860C81}"/>
              </a:ext>
            </a:extLst>
          </p:cNvPr>
          <p:cNvPicPr>
            <a:picLocks noChangeAspect="1"/>
          </p:cNvPicPr>
          <p:nvPr/>
        </p:nvPicPr>
        <p:blipFill>
          <a:blip r:embed="rId2"/>
          <a:stretch>
            <a:fillRect/>
          </a:stretch>
        </p:blipFill>
        <p:spPr>
          <a:xfrm>
            <a:off x="1246394" y="5324952"/>
            <a:ext cx="4054191" cy="347502"/>
          </a:xfrm>
          <a:prstGeom prst="rect">
            <a:avLst/>
          </a:prstGeom>
        </p:spPr>
      </p:pic>
    </p:spTree>
    <p:extLst>
      <p:ext uri="{BB962C8B-B14F-4D97-AF65-F5344CB8AC3E}">
        <p14:creationId xmlns:p14="http://schemas.microsoft.com/office/powerpoint/2010/main" val="287905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24C41D-79EF-444E-AF5F-5B6ADCE02A63}"/>
              </a:ext>
            </a:extLst>
          </p:cNvPr>
          <p:cNvPicPr>
            <a:picLocks noChangeAspect="1"/>
          </p:cNvPicPr>
          <p:nvPr/>
        </p:nvPicPr>
        <p:blipFill>
          <a:blip r:embed="rId2"/>
          <a:stretch>
            <a:fillRect/>
          </a:stretch>
        </p:blipFill>
        <p:spPr>
          <a:xfrm>
            <a:off x="484062" y="357483"/>
            <a:ext cx="6523149" cy="5415064"/>
          </a:xfrm>
          <a:prstGeom prst="rect">
            <a:avLst/>
          </a:prstGeom>
        </p:spPr>
      </p:pic>
      <p:pic>
        <p:nvPicPr>
          <p:cNvPr id="7" name="Picture 6">
            <a:extLst>
              <a:ext uri="{FF2B5EF4-FFF2-40B4-BE49-F238E27FC236}">
                <a16:creationId xmlns:a16="http://schemas.microsoft.com/office/drawing/2014/main" id="{E223AA1E-A74A-4DBF-A51F-B8D222A1BF0D}"/>
              </a:ext>
            </a:extLst>
          </p:cNvPr>
          <p:cNvPicPr>
            <a:picLocks noChangeAspect="1"/>
          </p:cNvPicPr>
          <p:nvPr/>
        </p:nvPicPr>
        <p:blipFill>
          <a:blip r:embed="rId2"/>
          <a:stretch>
            <a:fillRect/>
          </a:stretch>
        </p:blipFill>
        <p:spPr>
          <a:xfrm>
            <a:off x="7187921" y="279065"/>
            <a:ext cx="2444351" cy="2029130"/>
          </a:xfrm>
          <a:prstGeom prst="rect">
            <a:avLst/>
          </a:prstGeom>
        </p:spPr>
      </p:pic>
      <p:pic>
        <p:nvPicPr>
          <p:cNvPr id="8" name="Picture 7">
            <a:extLst>
              <a:ext uri="{FF2B5EF4-FFF2-40B4-BE49-F238E27FC236}">
                <a16:creationId xmlns:a16="http://schemas.microsoft.com/office/drawing/2014/main" id="{F37DB841-2225-4ED0-9B0F-98A82CBC39D7}"/>
              </a:ext>
            </a:extLst>
          </p:cNvPr>
          <p:cNvPicPr>
            <a:picLocks noChangeAspect="1"/>
          </p:cNvPicPr>
          <p:nvPr/>
        </p:nvPicPr>
        <p:blipFill>
          <a:blip r:embed="rId2"/>
          <a:stretch>
            <a:fillRect/>
          </a:stretch>
        </p:blipFill>
        <p:spPr>
          <a:xfrm>
            <a:off x="7812833" y="5337440"/>
            <a:ext cx="847104" cy="703207"/>
          </a:xfrm>
          <a:prstGeom prst="rect">
            <a:avLst/>
          </a:prstGeom>
        </p:spPr>
      </p:pic>
    </p:spTree>
    <p:extLst>
      <p:ext uri="{BB962C8B-B14F-4D97-AF65-F5344CB8AC3E}">
        <p14:creationId xmlns:p14="http://schemas.microsoft.com/office/powerpoint/2010/main" val="300196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F09E2C-EDDC-488E-8A36-B79DF74BB41C}"/>
              </a:ext>
            </a:extLst>
          </p:cNvPr>
          <p:cNvSpPr/>
          <p:nvPr/>
        </p:nvSpPr>
        <p:spPr>
          <a:xfrm>
            <a:off x="547007" y="453118"/>
            <a:ext cx="9172575" cy="5833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Truck icon Royalty Free Vector Image - VectorStock">
            <a:extLst>
              <a:ext uri="{FF2B5EF4-FFF2-40B4-BE49-F238E27FC236}">
                <a16:creationId xmlns:a16="http://schemas.microsoft.com/office/drawing/2014/main" id="{DDE2A386-AAEC-4C8A-B525-AEB2E5E2A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821" y="191861"/>
            <a:ext cx="6350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A79B0506-8608-4DB9-BB55-D9C7B41465F6}"/>
              </a:ext>
            </a:extLst>
          </p:cNvPr>
          <p:cNvGrpSpPr/>
          <p:nvPr/>
        </p:nvGrpSpPr>
        <p:grpSpPr>
          <a:xfrm>
            <a:off x="4504164" y="1723737"/>
            <a:ext cx="2659996" cy="2684977"/>
            <a:chOff x="4485803" y="1458397"/>
            <a:chExt cx="2764554" cy="2764554"/>
          </a:xfrm>
        </p:grpSpPr>
        <p:sp>
          <p:nvSpPr>
            <p:cNvPr id="7" name="Rectangle 6">
              <a:extLst>
                <a:ext uri="{FF2B5EF4-FFF2-40B4-BE49-F238E27FC236}">
                  <a16:creationId xmlns:a16="http://schemas.microsoft.com/office/drawing/2014/main" id="{40548D95-1305-4EB4-B0A2-56D3745AEA2C}"/>
                </a:ext>
              </a:extLst>
            </p:cNvPr>
            <p:cNvSpPr/>
            <p:nvPr/>
          </p:nvSpPr>
          <p:spPr>
            <a:xfrm>
              <a:off x="5114925" y="2294163"/>
              <a:ext cx="1506311" cy="6694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8" name="Rectangle 7">
              <a:extLst>
                <a:ext uri="{FF2B5EF4-FFF2-40B4-BE49-F238E27FC236}">
                  <a16:creationId xmlns:a16="http://schemas.microsoft.com/office/drawing/2014/main" id="{CA36C306-8CB4-477E-8F6D-C845C91AC0C8}"/>
                </a:ext>
              </a:extLst>
            </p:cNvPr>
            <p:cNvSpPr/>
            <p:nvPr/>
          </p:nvSpPr>
          <p:spPr>
            <a:xfrm>
              <a:off x="5544912" y="2912608"/>
              <a:ext cx="545645" cy="516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9" name="Rectangle 8">
              <a:extLst>
                <a:ext uri="{FF2B5EF4-FFF2-40B4-BE49-F238E27FC236}">
                  <a16:creationId xmlns:a16="http://schemas.microsoft.com/office/drawing/2014/main" id="{2CEF5FD1-E65D-4C16-A939-2D71F7E044BE}"/>
                </a:ext>
              </a:extLst>
            </p:cNvPr>
            <p:cNvSpPr/>
            <p:nvPr/>
          </p:nvSpPr>
          <p:spPr>
            <a:xfrm>
              <a:off x="5857877" y="2738620"/>
              <a:ext cx="545645" cy="516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Graphic 5" descr="Heart with pulse">
              <a:extLst>
                <a:ext uri="{FF2B5EF4-FFF2-40B4-BE49-F238E27FC236}">
                  <a16:creationId xmlns:a16="http://schemas.microsoft.com/office/drawing/2014/main" id="{87306EFA-211D-4751-A5E9-0A1858A443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5803" y="1458397"/>
              <a:ext cx="2764554" cy="2764554"/>
            </a:xfrm>
            <a:prstGeom prst="rect">
              <a:avLst/>
            </a:prstGeom>
          </p:spPr>
        </p:pic>
      </p:grpSp>
    </p:spTree>
    <p:extLst>
      <p:ext uri="{BB962C8B-B14F-4D97-AF65-F5344CB8AC3E}">
        <p14:creationId xmlns:p14="http://schemas.microsoft.com/office/powerpoint/2010/main" val="421207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B3AD890-FFFB-499F-983F-9904A09201C2}"/>
              </a:ext>
            </a:extLst>
          </p:cNvPr>
          <p:cNvSpPr/>
          <p:nvPr/>
        </p:nvSpPr>
        <p:spPr>
          <a:xfrm>
            <a:off x="547007" y="453118"/>
            <a:ext cx="9172575" cy="5833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id="{FA6C185A-39BE-40E8-A8E1-FF2BEC142394}"/>
              </a:ext>
            </a:extLst>
          </p:cNvPr>
          <p:cNvPicPr>
            <a:picLocks noChangeAspect="1"/>
          </p:cNvPicPr>
          <p:nvPr/>
        </p:nvPicPr>
        <p:blipFill rotWithShape="1">
          <a:blip r:embed="rId2"/>
          <a:srcRect l="11484" t="17856" r="10498" b="25596"/>
          <a:stretch/>
        </p:blipFill>
        <p:spPr>
          <a:xfrm>
            <a:off x="2506436" y="1224642"/>
            <a:ext cx="4955721" cy="3878037"/>
          </a:xfrm>
          <a:prstGeom prst="rect">
            <a:avLst/>
          </a:prstGeom>
        </p:spPr>
      </p:pic>
    </p:spTree>
    <p:extLst>
      <p:ext uri="{BB962C8B-B14F-4D97-AF65-F5344CB8AC3E}">
        <p14:creationId xmlns:p14="http://schemas.microsoft.com/office/powerpoint/2010/main" val="20413082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TotalTime>
  <Words>481</Words>
  <Application>Microsoft Office PowerPoint</Application>
  <PresentationFormat>A4 Paper (210x297 mm)</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Jane Pemble</dc:creator>
  <cp:lastModifiedBy>Peter Fison</cp:lastModifiedBy>
  <cp:revision>5</cp:revision>
  <dcterms:created xsi:type="dcterms:W3CDTF">2020-04-02T12:31:19Z</dcterms:created>
  <dcterms:modified xsi:type="dcterms:W3CDTF">2020-04-03T10:19:25Z</dcterms:modified>
</cp:coreProperties>
</file>