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40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66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749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8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23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4493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4989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44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7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55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412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009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8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72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37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3D73-2C82-4FD5-8F97-2506ED6DE910}" type="datetimeFigureOut">
              <a:rPr lang="nl-NL" smtClean="0"/>
              <a:t>30-7-2018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E83C88-F880-45C2-B5B3-091D9F798F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78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05BD-D37C-4432-AA43-73F31A6F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Big Data Analysis &amp; Science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14C18-C762-4BCC-A6FF-ABA30724F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Clean code and unit 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945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D68C-4B17-4DC0-99BD-D38C6FF0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clean code important?</a:t>
            </a:r>
            <a:endParaRPr lang="nl-NL" dirty="0"/>
          </a:p>
        </p:txBody>
      </p:sp>
      <p:pic>
        <p:nvPicPr>
          <p:cNvPr id="1026" name="Picture 2" descr="https://res.cloudinary.com/dhe4mn6nh/image/upload/v1503590559/agilisticblog/wtfsperminute.jpg">
            <a:extLst>
              <a:ext uri="{FF2B5EF4-FFF2-40B4-BE49-F238E27FC236}">
                <a16:creationId xmlns:a16="http://schemas.microsoft.com/office/drawing/2014/main" id="{7B8B62FA-069F-4989-8352-5D9247DAD0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3" y="1342468"/>
            <a:ext cx="5855129" cy="551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9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BD80-8CA6-4439-B0C8-B48031E8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you write clean code?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DD35-CAE9-4A74-B8C3-B46B67FA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Fact: code is more often read than written</a:t>
            </a:r>
          </a:p>
          <a:p>
            <a:endParaRPr lang="en-US" dirty="0"/>
          </a:p>
          <a:p>
            <a:r>
              <a:rPr lang="en-US" dirty="0"/>
              <a:t>Fact: people will like you more if you write clean code</a:t>
            </a:r>
          </a:p>
          <a:p>
            <a:endParaRPr lang="en-US" dirty="0"/>
          </a:p>
          <a:p>
            <a:r>
              <a:rPr lang="en-US" dirty="0"/>
              <a:t>Fact: future you will really like you if you write clean code</a:t>
            </a:r>
          </a:p>
          <a:p>
            <a:endParaRPr lang="en-US" dirty="0"/>
          </a:p>
          <a:p>
            <a:r>
              <a:rPr lang="en-US" dirty="0"/>
              <a:t>Fact: thinking about problems becomes easier when you write clean code</a:t>
            </a:r>
          </a:p>
        </p:txBody>
      </p:sp>
    </p:spTree>
    <p:extLst>
      <p:ext uri="{BB962C8B-B14F-4D97-AF65-F5344CB8AC3E}">
        <p14:creationId xmlns:p14="http://schemas.microsoft.com/office/powerpoint/2010/main" val="6301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2B51-1F1D-4438-87EB-A71D7C2E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conventions in any language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C3EA-A5DA-4217-B620-D15BA94D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9275"/>
            <a:ext cx="8596668" cy="4657725"/>
          </a:xfrm>
        </p:spPr>
        <p:txBody>
          <a:bodyPr>
            <a:normAutofit/>
          </a:bodyPr>
          <a:lstStyle/>
          <a:p>
            <a:r>
              <a:rPr lang="en-US" dirty="0"/>
              <a:t>Self documenting code</a:t>
            </a:r>
          </a:p>
          <a:p>
            <a:endParaRPr lang="en-US" dirty="0"/>
          </a:p>
          <a:p>
            <a:r>
              <a:rPr lang="en-US" dirty="0"/>
              <a:t>Split it up into functions</a:t>
            </a:r>
          </a:p>
          <a:p>
            <a:endParaRPr lang="en-US" dirty="0"/>
          </a:p>
          <a:p>
            <a:r>
              <a:rPr lang="en-US" dirty="0"/>
              <a:t>Don’t write comments unless they are necessary</a:t>
            </a:r>
          </a:p>
          <a:p>
            <a:endParaRPr lang="en-US" dirty="0"/>
          </a:p>
          <a:p>
            <a:r>
              <a:rPr lang="en-US" dirty="0"/>
              <a:t>Make simple and small pieces of code with a single responsibility</a:t>
            </a:r>
          </a:p>
          <a:p>
            <a:endParaRPr lang="en-US" dirty="0"/>
          </a:p>
          <a:p>
            <a:r>
              <a:rPr lang="en-US" dirty="0"/>
              <a:t>Do not return null from a function</a:t>
            </a:r>
          </a:p>
          <a:p>
            <a:endParaRPr lang="en-US" dirty="0"/>
          </a:p>
          <a:p>
            <a:r>
              <a:rPr lang="en-US" dirty="0"/>
              <a:t>Don’t comment out code; remove it</a:t>
            </a:r>
          </a:p>
        </p:txBody>
      </p:sp>
    </p:spTree>
    <p:extLst>
      <p:ext uri="{BB962C8B-B14F-4D97-AF65-F5344CB8AC3E}">
        <p14:creationId xmlns:p14="http://schemas.microsoft.com/office/powerpoint/2010/main" val="370574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5297-25B7-48E7-B24F-6A2CDB55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unit tests?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8792-1772-4759-B009-3A33CC80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you think about your code</a:t>
            </a:r>
          </a:p>
          <a:p>
            <a:endParaRPr lang="en-US" dirty="0"/>
          </a:p>
          <a:p>
            <a:r>
              <a:rPr lang="en-US" dirty="0"/>
              <a:t>Makes code cleaner</a:t>
            </a:r>
          </a:p>
          <a:p>
            <a:endParaRPr lang="en-US" dirty="0"/>
          </a:p>
          <a:p>
            <a:r>
              <a:rPr lang="en-US" dirty="0"/>
              <a:t>Promotes use of functions, functions are easier to test ;)</a:t>
            </a:r>
          </a:p>
          <a:p>
            <a:endParaRPr lang="en-US" dirty="0"/>
          </a:p>
          <a:p>
            <a:r>
              <a:rPr lang="en-US" dirty="0"/>
              <a:t>Makes sure your code does what you expect it to do</a:t>
            </a:r>
          </a:p>
        </p:txBody>
      </p:sp>
    </p:spTree>
    <p:extLst>
      <p:ext uri="{BB962C8B-B14F-4D97-AF65-F5344CB8AC3E}">
        <p14:creationId xmlns:p14="http://schemas.microsoft.com/office/powerpoint/2010/main" val="4065843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Fundamental Big Data Analysis &amp; Science</vt:lpstr>
      <vt:lpstr>Why is clean code important?</vt:lpstr>
      <vt:lpstr>Why would you write clean code? </vt:lpstr>
      <vt:lpstr>Important conventions in any language</vt:lpstr>
      <vt:lpstr>Why write unit tests?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Big Data Analysis &amp; Science</dc:title>
  <dc:creator>de Haan, Mark</dc:creator>
  <cp:lastModifiedBy>de Haan, Mark</cp:lastModifiedBy>
  <cp:revision>8</cp:revision>
  <dcterms:created xsi:type="dcterms:W3CDTF">2018-07-30T11:45:12Z</dcterms:created>
  <dcterms:modified xsi:type="dcterms:W3CDTF">2018-07-30T17:55:53Z</dcterms:modified>
</cp:coreProperties>
</file>