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7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66DE1-4C38-4B65-B587-9390225E5B4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15D3AE-0AA8-4FDF-8397-F8F96AD6C0F5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CEC139FB-EF50-435F-90F8-8508B878C063}" type="parTrans" cxnId="{0BEDEF9D-921B-4DF7-8D96-647BA16D85B1}">
      <dgm:prSet/>
      <dgm:spPr/>
      <dgm:t>
        <a:bodyPr/>
        <a:lstStyle/>
        <a:p>
          <a:endParaRPr lang="en-US"/>
        </a:p>
      </dgm:t>
    </dgm:pt>
    <dgm:pt modelId="{A2009510-6093-4369-99B1-E75762E53D9F}" type="sibTrans" cxnId="{0BEDEF9D-921B-4DF7-8D96-647BA16D85B1}">
      <dgm:prSet/>
      <dgm:spPr/>
      <dgm:t>
        <a:bodyPr/>
        <a:lstStyle/>
        <a:p>
          <a:endParaRPr lang="en-US"/>
        </a:p>
      </dgm:t>
    </dgm:pt>
    <dgm:pt modelId="{C37D8116-BA5F-46B2-A2E3-6A0EB11E4F5D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A232B040-223E-4155-903A-97BF185ACA1B}" type="parTrans" cxnId="{53290A71-0279-4B0C-A6DB-C396FA547C75}">
      <dgm:prSet/>
      <dgm:spPr/>
      <dgm:t>
        <a:bodyPr/>
        <a:lstStyle/>
        <a:p>
          <a:endParaRPr lang="en-US"/>
        </a:p>
      </dgm:t>
    </dgm:pt>
    <dgm:pt modelId="{0A7ECBA1-06C4-4747-BB1B-BC30D631A1DC}" type="sibTrans" cxnId="{53290A71-0279-4B0C-A6DB-C396FA547C75}">
      <dgm:prSet/>
      <dgm:spPr/>
      <dgm:t>
        <a:bodyPr/>
        <a:lstStyle/>
        <a:p>
          <a:endParaRPr lang="en-US"/>
        </a:p>
      </dgm:t>
    </dgm:pt>
    <dgm:pt modelId="{417A381A-D168-4A45-87BE-ED4DD88866CA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DE29C29A-B17D-413A-8066-8C96CBE631E3}" type="parTrans" cxnId="{E5C63414-DB9B-46EB-891B-BCD36F43745B}">
      <dgm:prSet/>
      <dgm:spPr/>
      <dgm:t>
        <a:bodyPr/>
        <a:lstStyle/>
        <a:p>
          <a:endParaRPr lang="en-US"/>
        </a:p>
      </dgm:t>
    </dgm:pt>
    <dgm:pt modelId="{442375A5-D8BF-4C64-8D3B-1646353E785D}" type="sibTrans" cxnId="{E5C63414-DB9B-46EB-891B-BCD36F43745B}">
      <dgm:prSet/>
      <dgm:spPr/>
      <dgm:t>
        <a:bodyPr/>
        <a:lstStyle/>
        <a:p>
          <a:endParaRPr lang="en-US"/>
        </a:p>
      </dgm:t>
    </dgm:pt>
    <dgm:pt modelId="{BDC42899-BC6B-4F75-8B41-A7CF43E5D136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4A18A783-4C79-44CE-96EF-26692371D048}" type="parTrans" cxnId="{2286C676-41EC-448C-BE55-44D8A9ACAFDD}">
      <dgm:prSet/>
      <dgm:spPr/>
      <dgm:t>
        <a:bodyPr/>
        <a:lstStyle/>
        <a:p>
          <a:endParaRPr lang="en-US"/>
        </a:p>
      </dgm:t>
    </dgm:pt>
    <dgm:pt modelId="{CCC72E11-C14B-43AB-BE96-C9D1CE64E60C}" type="sibTrans" cxnId="{2286C676-41EC-448C-BE55-44D8A9ACAFDD}">
      <dgm:prSet/>
      <dgm:spPr/>
      <dgm:t>
        <a:bodyPr/>
        <a:lstStyle/>
        <a:p>
          <a:endParaRPr lang="en-US"/>
        </a:p>
      </dgm:t>
    </dgm:pt>
    <dgm:pt modelId="{C4D3C265-328B-4B2D-BD42-06B078BE6B8F}" type="pres">
      <dgm:prSet presAssocID="{0DB66DE1-4C38-4B65-B587-9390225E5B4A}" presName="Name0" presStyleCnt="0">
        <dgm:presLayoutVars>
          <dgm:dir/>
          <dgm:resizeHandles val="exact"/>
        </dgm:presLayoutVars>
      </dgm:prSet>
      <dgm:spPr/>
    </dgm:pt>
    <dgm:pt modelId="{664B9E3F-E22C-49A1-B0A5-029542A27DE9}" type="pres">
      <dgm:prSet presAssocID="{3D15D3AE-0AA8-4FDF-8397-F8F96AD6C0F5}" presName="node" presStyleLbl="node1" presStyleIdx="0" presStyleCnt="4">
        <dgm:presLayoutVars>
          <dgm:bulletEnabled val="1"/>
        </dgm:presLayoutVars>
      </dgm:prSet>
      <dgm:spPr/>
    </dgm:pt>
    <dgm:pt modelId="{252A55CE-FA49-436D-A5F1-A168CEA3C843}" type="pres">
      <dgm:prSet presAssocID="{A2009510-6093-4369-99B1-E75762E53D9F}" presName="sibTrans" presStyleLbl="sibTrans1D1" presStyleIdx="0" presStyleCnt="3"/>
      <dgm:spPr/>
    </dgm:pt>
    <dgm:pt modelId="{EC9E1B18-031B-41EF-9737-D67C1AC08437}" type="pres">
      <dgm:prSet presAssocID="{A2009510-6093-4369-99B1-E75762E53D9F}" presName="connectorText" presStyleLbl="sibTrans1D1" presStyleIdx="0" presStyleCnt="3"/>
      <dgm:spPr/>
    </dgm:pt>
    <dgm:pt modelId="{BC0FDB26-E634-44D9-A83B-65A1AF03D672}" type="pres">
      <dgm:prSet presAssocID="{C37D8116-BA5F-46B2-A2E3-6A0EB11E4F5D}" presName="node" presStyleLbl="node1" presStyleIdx="1" presStyleCnt="4">
        <dgm:presLayoutVars>
          <dgm:bulletEnabled val="1"/>
        </dgm:presLayoutVars>
      </dgm:prSet>
      <dgm:spPr/>
    </dgm:pt>
    <dgm:pt modelId="{0BBDC894-284A-4D26-ACFD-B76A0CA04C94}" type="pres">
      <dgm:prSet presAssocID="{0A7ECBA1-06C4-4747-BB1B-BC30D631A1DC}" presName="sibTrans" presStyleLbl="sibTrans1D1" presStyleIdx="1" presStyleCnt="3"/>
      <dgm:spPr/>
    </dgm:pt>
    <dgm:pt modelId="{A5F85C65-CB4B-41EF-9E50-FFE522D2AEF9}" type="pres">
      <dgm:prSet presAssocID="{0A7ECBA1-06C4-4747-BB1B-BC30D631A1DC}" presName="connectorText" presStyleLbl="sibTrans1D1" presStyleIdx="1" presStyleCnt="3"/>
      <dgm:spPr/>
    </dgm:pt>
    <dgm:pt modelId="{9FA18BB5-2FE0-4E32-991B-680CBEA6E084}" type="pres">
      <dgm:prSet presAssocID="{BDC42899-BC6B-4F75-8B41-A7CF43E5D136}" presName="node" presStyleLbl="node1" presStyleIdx="2" presStyleCnt="4">
        <dgm:presLayoutVars>
          <dgm:bulletEnabled val="1"/>
        </dgm:presLayoutVars>
      </dgm:prSet>
      <dgm:spPr/>
    </dgm:pt>
    <dgm:pt modelId="{9DE838FF-5C2B-49E9-BA9F-A8161D5641C5}" type="pres">
      <dgm:prSet presAssocID="{CCC72E11-C14B-43AB-BE96-C9D1CE64E60C}" presName="sibTrans" presStyleLbl="sibTrans1D1" presStyleIdx="2" presStyleCnt="3"/>
      <dgm:spPr/>
    </dgm:pt>
    <dgm:pt modelId="{17D550F6-2F3C-43D2-8925-07D04FD16F91}" type="pres">
      <dgm:prSet presAssocID="{CCC72E11-C14B-43AB-BE96-C9D1CE64E60C}" presName="connectorText" presStyleLbl="sibTrans1D1" presStyleIdx="2" presStyleCnt="3"/>
      <dgm:spPr/>
    </dgm:pt>
    <dgm:pt modelId="{A29DEAC2-770B-43F6-ABDB-83C7933250EE}" type="pres">
      <dgm:prSet presAssocID="{417A381A-D168-4A45-87BE-ED4DD88866CA}" presName="node" presStyleLbl="node1" presStyleIdx="3" presStyleCnt="4" custLinFactX="24646" custLinFactNeighborX="100000" custLinFactNeighborY="-13719">
        <dgm:presLayoutVars>
          <dgm:bulletEnabled val="1"/>
        </dgm:presLayoutVars>
      </dgm:prSet>
      <dgm:spPr/>
    </dgm:pt>
  </dgm:ptLst>
  <dgm:cxnLst>
    <dgm:cxn modelId="{E5C63414-DB9B-46EB-891B-BCD36F43745B}" srcId="{0DB66DE1-4C38-4B65-B587-9390225E5B4A}" destId="{417A381A-D168-4A45-87BE-ED4DD88866CA}" srcOrd="3" destOrd="0" parTransId="{DE29C29A-B17D-413A-8066-8C96CBE631E3}" sibTransId="{442375A5-D8BF-4C64-8D3B-1646353E785D}"/>
    <dgm:cxn modelId="{E45B2023-E13C-4C05-8C4D-5BA356DC96DA}" type="presOf" srcId="{0A7ECBA1-06C4-4747-BB1B-BC30D631A1DC}" destId="{0BBDC894-284A-4D26-ACFD-B76A0CA04C94}" srcOrd="0" destOrd="0" presId="urn:microsoft.com/office/officeart/2016/7/layout/RepeatingBendingProcessNew"/>
    <dgm:cxn modelId="{A1E8DC2D-F0E3-4C6F-B481-0F5A0682E8C5}" type="presOf" srcId="{BDC42899-BC6B-4F75-8B41-A7CF43E5D136}" destId="{9FA18BB5-2FE0-4E32-991B-680CBEA6E084}" srcOrd="0" destOrd="0" presId="urn:microsoft.com/office/officeart/2016/7/layout/RepeatingBendingProcessNew"/>
    <dgm:cxn modelId="{423D1368-264E-402A-B264-E077E404DBE6}" type="presOf" srcId="{CCC72E11-C14B-43AB-BE96-C9D1CE64E60C}" destId="{17D550F6-2F3C-43D2-8925-07D04FD16F91}" srcOrd="1" destOrd="0" presId="urn:microsoft.com/office/officeart/2016/7/layout/RepeatingBendingProcessNew"/>
    <dgm:cxn modelId="{D796A46A-EFEC-4DCC-8E3E-FB7BB3014439}" type="presOf" srcId="{417A381A-D168-4A45-87BE-ED4DD88866CA}" destId="{A29DEAC2-770B-43F6-ABDB-83C7933250EE}" srcOrd="0" destOrd="0" presId="urn:microsoft.com/office/officeart/2016/7/layout/RepeatingBendingProcessNew"/>
    <dgm:cxn modelId="{53290A71-0279-4B0C-A6DB-C396FA547C75}" srcId="{0DB66DE1-4C38-4B65-B587-9390225E5B4A}" destId="{C37D8116-BA5F-46B2-A2E3-6A0EB11E4F5D}" srcOrd="1" destOrd="0" parTransId="{A232B040-223E-4155-903A-97BF185ACA1B}" sibTransId="{0A7ECBA1-06C4-4747-BB1B-BC30D631A1DC}"/>
    <dgm:cxn modelId="{2286C676-41EC-448C-BE55-44D8A9ACAFDD}" srcId="{0DB66DE1-4C38-4B65-B587-9390225E5B4A}" destId="{BDC42899-BC6B-4F75-8B41-A7CF43E5D136}" srcOrd="2" destOrd="0" parTransId="{4A18A783-4C79-44CE-96EF-26692371D048}" sibTransId="{CCC72E11-C14B-43AB-BE96-C9D1CE64E60C}"/>
    <dgm:cxn modelId="{0173F183-5C6D-41B8-8FC1-384AE0086134}" type="presOf" srcId="{0DB66DE1-4C38-4B65-B587-9390225E5B4A}" destId="{C4D3C265-328B-4B2D-BD42-06B078BE6B8F}" srcOrd="0" destOrd="0" presId="urn:microsoft.com/office/officeart/2016/7/layout/RepeatingBendingProcessNew"/>
    <dgm:cxn modelId="{87850690-445C-4531-824B-F0F990150C5D}" type="presOf" srcId="{3D15D3AE-0AA8-4FDF-8397-F8F96AD6C0F5}" destId="{664B9E3F-E22C-49A1-B0A5-029542A27DE9}" srcOrd="0" destOrd="0" presId="urn:microsoft.com/office/officeart/2016/7/layout/RepeatingBendingProcessNew"/>
    <dgm:cxn modelId="{0BEDEF9D-921B-4DF7-8D96-647BA16D85B1}" srcId="{0DB66DE1-4C38-4B65-B587-9390225E5B4A}" destId="{3D15D3AE-0AA8-4FDF-8397-F8F96AD6C0F5}" srcOrd="0" destOrd="0" parTransId="{CEC139FB-EF50-435F-90F8-8508B878C063}" sibTransId="{A2009510-6093-4369-99B1-E75762E53D9F}"/>
    <dgm:cxn modelId="{3B7576AD-3267-4630-A855-64895D03D86F}" type="presOf" srcId="{A2009510-6093-4369-99B1-E75762E53D9F}" destId="{EC9E1B18-031B-41EF-9737-D67C1AC08437}" srcOrd="1" destOrd="0" presId="urn:microsoft.com/office/officeart/2016/7/layout/RepeatingBendingProcessNew"/>
    <dgm:cxn modelId="{8EF194AF-F644-400F-8902-B1D08BBCD5B0}" type="presOf" srcId="{CCC72E11-C14B-43AB-BE96-C9D1CE64E60C}" destId="{9DE838FF-5C2B-49E9-BA9F-A8161D5641C5}" srcOrd="0" destOrd="0" presId="urn:microsoft.com/office/officeart/2016/7/layout/RepeatingBendingProcessNew"/>
    <dgm:cxn modelId="{80F711C1-9C32-4FD7-953D-0D6B2EBA3662}" type="presOf" srcId="{C37D8116-BA5F-46B2-A2E3-6A0EB11E4F5D}" destId="{BC0FDB26-E634-44D9-A83B-65A1AF03D672}" srcOrd="0" destOrd="0" presId="urn:microsoft.com/office/officeart/2016/7/layout/RepeatingBendingProcessNew"/>
    <dgm:cxn modelId="{13E01EFB-0596-4AD2-B371-D403EC40704F}" type="presOf" srcId="{A2009510-6093-4369-99B1-E75762E53D9F}" destId="{252A55CE-FA49-436D-A5F1-A168CEA3C843}" srcOrd="0" destOrd="0" presId="urn:microsoft.com/office/officeart/2016/7/layout/RepeatingBendingProcessNew"/>
    <dgm:cxn modelId="{395CDFFE-E4F7-4A2C-9343-65A70348503C}" type="presOf" srcId="{0A7ECBA1-06C4-4747-BB1B-BC30D631A1DC}" destId="{A5F85C65-CB4B-41EF-9E50-FFE522D2AEF9}" srcOrd="1" destOrd="0" presId="urn:microsoft.com/office/officeart/2016/7/layout/RepeatingBendingProcessNew"/>
    <dgm:cxn modelId="{164D020A-ABE1-46E8-934F-4ABEAF6ADED1}" type="presParOf" srcId="{C4D3C265-328B-4B2D-BD42-06B078BE6B8F}" destId="{664B9E3F-E22C-49A1-B0A5-029542A27DE9}" srcOrd="0" destOrd="0" presId="urn:microsoft.com/office/officeart/2016/7/layout/RepeatingBendingProcessNew"/>
    <dgm:cxn modelId="{79ECF4ED-3D2B-4110-A5E5-93A600C9E783}" type="presParOf" srcId="{C4D3C265-328B-4B2D-BD42-06B078BE6B8F}" destId="{252A55CE-FA49-436D-A5F1-A168CEA3C843}" srcOrd="1" destOrd="0" presId="urn:microsoft.com/office/officeart/2016/7/layout/RepeatingBendingProcessNew"/>
    <dgm:cxn modelId="{771B53F7-E247-4BC8-A162-81556238D59E}" type="presParOf" srcId="{252A55CE-FA49-436D-A5F1-A168CEA3C843}" destId="{EC9E1B18-031B-41EF-9737-D67C1AC08437}" srcOrd="0" destOrd="0" presId="urn:microsoft.com/office/officeart/2016/7/layout/RepeatingBendingProcessNew"/>
    <dgm:cxn modelId="{94861668-57E5-49F5-8288-F61476BD6C67}" type="presParOf" srcId="{C4D3C265-328B-4B2D-BD42-06B078BE6B8F}" destId="{BC0FDB26-E634-44D9-A83B-65A1AF03D672}" srcOrd="2" destOrd="0" presId="urn:microsoft.com/office/officeart/2016/7/layout/RepeatingBendingProcessNew"/>
    <dgm:cxn modelId="{62645BEF-5666-4B75-AB2E-D00B10C93F49}" type="presParOf" srcId="{C4D3C265-328B-4B2D-BD42-06B078BE6B8F}" destId="{0BBDC894-284A-4D26-ACFD-B76A0CA04C94}" srcOrd="3" destOrd="0" presId="urn:microsoft.com/office/officeart/2016/7/layout/RepeatingBendingProcessNew"/>
    <dgm:cxn modelId="{A1316C99-C132-4048-AA8C-3A8DE0EDA31F}" type="presParOf" srcId="{0BBDC894-284A-4D26-ACFD-B76A0CA04C94}" destId="{A5F85C65-CB4B-41EF-9E50-FFE522D2AEF9}" srcOrd="0" destOrd="0" presId="urn:microsoft.com/office/officeart/2016/7/layout/RepeatingBendingProcessNew"/>
    <dgm:cxn modelId="{ECD5A7F4-0768-47D3-A440-AD740A1B6B44}" type="presParOf" srcId="{C4D3C265-328B-4B2D-BD42-06B078BE6B8F}" destId="{9FA18BB5-2FE0-4E32-991B-680CBEA6E084}" srcOrd="4" destOrd="0" presId="urn:microsoft.com/office/officeart/2016/7/layout/RepeatingBendingProcessNew"/>
    <dgm:cxn modelId="{FA313433-DAB3-4425-9F09-82FA45B3C627}" type="presParOf" srcId="{C4D3C265-328B-4B2D-BD42-06B078BE6B8F}" destId="{9DE838FF-5C2B-49E9-BA9F-A8161D5641C5}" srcOrd="5" destOrd="0" presId="urn:microsoft.com/office/officeart/2016/7/layout/RepeatingBendingProcessNew"/>
    <dgm:cxn modelId="{31B49712-4EB2-4A4B-8D43-8713D019A60A}" type="presParOf" srcId="{9DE838FF-5C2B-49E9-BA9F-A8161D5641C5}" destId="{17D550F6-2F3C-43D2-8925-07D04FD16F91}" srcOrd="0" destOrd="0" presId="urn:microsoft.com/office/officeart/2016/7/layout/RepeatingBendingProcessNew"/>
    <dgm:cxn modelId="{C095B8CF-9751-4928-A763-56AF3E8EBC80}" type="presParOf" srcId="{C4D3C265-328B-4B2D-BD42-06B078BE6B8F}" destId="{A29DEAC2-770B-43F6-ABDB-83C7933250E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A55CE-FA49-436D-A5F1-A168CEA3C843}">
      <dsp:nvSpPr>
        <dsp:cNvPr id="0" name=""/>
        <dsp:cNvSpPr/>
      </dsp:nvSpPr>
      <dsp:spPr>
        <a:xfrm>
          <a:off x="3567117" y="691350"/>
          <a:ext cx="534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19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93" y="734247"/>
        <a:ext cx="28239" cy="5647"/>
      </dsp:txXfrm>
    </dsp:sp>
    <dsp:sp modelId="{664B9E3F-E22C-49A1-B0A5-029542A27DE9}">
      <dsp:nvSpPr>
        <dsp:cNvPr id="0" name=""/>
        <dsp:cNvSpPr/>
      </dsp:nvSpPr>
      <dsp:spPr>
        <a:xfrm>
          <a:off x="1113300" y="385"/>
          <a:ext cx="2455616" cy="14733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27" tIns="126305" rIns="120327" bIns="1263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Introduction</a:t>
          </a:r>
        </a:p>
      </dsp:txBody>
      <dsp:txXfrm>
        <a:off x="1113300" y="385"/>
        <a:ext cx="2455616" cy="1473370"/>
      </dsp:txXfrm>
    </dsp:sp>
    <dsp:sp modelId="{0BBDC894-284A-4D26-ACFD-B76A0CA04C94}">
      <dsp:nvSpPr>
        <dsp:cNvPr id="0" name=""/>
        <dsp:cNvSpPr/>
      </dsp:nvSpPr>
      <dsp:spPr>
        <a:xfrm>
          <a:off x="6587525" y="691350"/>
          <a:ext cx="534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19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40502" y="734247"/>
        <a:ext cx="28239" cy="5647"/>
      </dsp:txXfrm>
    </dsp:sp>
    <dsp:sp modelId="{BC0FDB26-E634-44D9-A83B-65A1AF03D672}">
      <dsp:nvSpPr>
        <dsp:cNvPr id="0" name=""/>
        <dsp:cNvSpPr/>
      </dsp:nvSpPr>
      <dsp:spPr>
        <a:xfrm>
          <a:off x="4133709" y="385"/>
          <a:ext cx="2455616" cy="14733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27" tIns="126305" rIns="120327" bIns="1263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Visualization</a:t>
          </a:r>
        </a:p>
      </dsp:txBody>
      <dsp:txXfrm>
        <a:off x="4133709" y="385"/>
        <a:ext cx="2455616" cy="1473370"/>
      </dsp:txXfrm>
    </dsp:sp>
    <dsp:sp modelId="{9DE838FF-5C2B-49E9-BA9F-A8161D5641C5}">
      <dsp:nvSpPr>
        <dsp:cNvPr id="0" name=""/>
        <dsp:cNvSpPr/>
      </dsp:nvSpPr>
      <dsp:spPr>
        <a:xfrm>
          <a:off x="5401936" y="1471956"/>
          <a:ext cx="2979989" cy="332060"/>
        </a:xfrm>
        <a:custGeom>
          <a:avLst/>
          <a:gdLst/>
          <a:ahLst/>
          <a:cxnLst/>
          <a:rect l="0" t="0" r="0" b="0"/>
          <a:pathLst>
            <a:path>
              <a:moveTo>
                <a:pt x="2979989" y="0"/>
              </a:moveTo>
              <a:lnTo>
                <a:pt x="2979989" y="183130"/>
              </a:lnTo>
              <a:lnTo>
                <a:pt x="0" y="183130"/>
              </a:lnTo>
              <a:lnTo>
                <a:pt x="0" y="33206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6882" y="1635162"/>
        <a:ext cx="150098" cy="5647"/>
      </dsp:txXfrm>
    </dsp:sp>
    <dsp:sp modelId="{9FA18BB5-2FE0-4E32-991B-680CBEA6E084}">
      <dsp:nvSpPr>
        <dsp:cNvPr id="0" name=""/>
        <dsp:cNvSpPr/>
      </dsp:nvSpPr>
      <dsp:spPr>
        <a:xfrm>
          <a:off x="7154117" y="385"/>
          <a:ext cx="2455616" cy="14733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27" tIns="126305" rIns="120327" bIns="1263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Analysis</a:t>
          </a:r>
        </a:p>
      </dsp:txBody>
      <dsp:txXfrm>
        <a:off x="7154117" y="385"/>
        <a:ext cx="2455616" cy="1473370"/>
      </dsp:txXfrm>
    </dsp:sp>
    <dsp:sp modelId="{A29DEAC2-770B-43F6-ABDB-83C7933250EE}">
      <dsp:nvSpPr>
        <dsp:cNvPr id="0" name=""/>
        <dsp:cNvSpPr/>
      </dsp:nvSpPr>
      <dsp:spPr>
        <a:xfrm>
          <a:off x="4174128" y="1836416"/>
          <a:ext cx="2455616" cy="14733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27" tIns="126305" rIns="120327" bIns="1263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Conclusion</a:t>
          </a:r>
        </a:p>
      </dsp:txBody>
      <dsp:txXfrm>
        <a:off x="4174128" y="1836416"/>
        <a:ext cx="2455616" cy="1473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BA8-0D6D-4A91-80C9-E49DB790586A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8DCE-825D-429D-834E-8EA740FF90D1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4BF2-629F-4B6E-9D9A-2AA9EDDF1D52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23AF97E-76FE-4BB3-8C58-3079B7E12348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0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EFAF-B7A0-4F0D-89B8-167850B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549" y="1407381"/>
            <a:ext cx="3330106" cy="290412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Car Accident analysis</a:t>
            </a:r>
            <a:br>
              <a:rPr lang="en-US" sz="4400" dirty="0"/>
            </a:br>
            <a:r>
              <a:rPr lang="en-US" sz="4400" dirty="0"/>
              <a:t>By</a:t>
            </a:r>
            <a:br>
              <a:rPr lang="en-US" sz="4400" dirty="0"/>
            </a:br>
            <a:r>
              <a:rPr lang="en-US" sz="4400" dirty="0"/>
              <a:t>crash dummies 2.0!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9FA2-95C3-4E6D-BA12-4AAA3F69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0559" y="5300330"/>
            <a:ext cx="3381956" cy="1084567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Members: Arnold </a:t>
            </a:r>
            <a:r>
              <a:rPr lang="en-US" sz="3200" b="1" dirty="0" err="1"/>
              <a:t>Wamulanga</a:t>
            </a:r>
            <a:r>
              <a:rPr lang="en-US" sz="3200" b="1" dirty="0"/>
              <a:t>, Thomas Lawless, Shreya Udeshi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976CA04-24E7-43CD-8395-9706F000F3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344" y="1884397"/>
            <a:ext cx="6917251" cy="28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CC00-E6CB-4403-89B9-7EB6D57E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0263" y="6356350"/>
            <a:ext cx="5239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7FAD9F-AEE9-406E-B720-57D2B9DB281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2768F-CC4F-46D5-AB85-65317491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2F95D-5C4C-497E-93A3-C6C02FC36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1009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2233B-5645-4EC6-940F-469A8A2B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99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048A33-4682-442E-85C6-6E65B5F2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0CFD-79A4-4A10-9F9E-DF41844D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964-C5F1-40E2-BAFC-FB3FB1B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245BE-3D4A-4E37-8E47-60B4A78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Lets Go Behind The Scenes Lets Dig Deeper GIF - Lets Go Behind The Scenes Lets  Dig Deeper Uncover - Discover &amp;amp; Share GIFs">
            <a:extLst>
              <a:ext uri="{FF2B5EF4-FFF2-40B4-BE49-F238E27FC236}">
                <a16:creationId xmlns:a16="http://schemas.microsoft.com/office/drawing/2014/main" id="{E3F6AF9F-9937-4F48-B1F0-AA969DF89E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58" y="955497"/>
            <a:ext cx="8885684" cy="49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752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 Hand</vt:lpstr>
      <vt:lpstr>The Serif Hand</vt:lpstr>
      <vt:lpstr>ChitchatVTI</vt:lpstr>
      <vt:lpstr>Car Accident analysis By crash dummies 2.0!</vt:lpstr>
      <vt:lpstr>Table of contents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analysis By crash dummies 2.0!</dc:title>
  <dc:creator>Shreya Udeshi</dc:creator>
  <cp:lastModifiedBy>Shreya Udeshi</cp:lastModifiedBy>
  <cp:revision>2</cp:revision>
  <dcterms:created xsi:type="dcterms:W3CDTF">2022-01-12T21:53:45Z</dcterms:created>
  <dcterms:modified xsi:type="dcterms:W3CDTF">2022-01-12T22:05:39Z</dcterms:modified>
</cp:coreProperties>
</file>