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7EBA-06D4-4502-ADF2-B86368A9D411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CFFC0-D690-458E-9000-F0592FE63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SYNTAX help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Pomůcka k nejpoužívanějším funkcím v různých jazycích (JavaScript, PHP, jQuery, CSS, VB,..)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Proměnná</a:t>
            </a:r>
          </a:p>
          <a:p>
            <a:pPr lvl="1">
              <a:buNone/>
            </a:pPr>
            <a:r>
              <a:rPr lang="cs-CZ" b="1" dirty="0" smtClean="0"/>
              <a:t>var</a:t>
            </a:r>
            <a:r>
              <a:rPr lang="cs-CZ" dirty="0" smtClean="0"/>
              <a:t> </a:t>
            </a:r>
            <a:r>
              <a:rPr lang="cs-CZ" i="1" dirty="0" smtClean="0"/>
              <a:t>nazevPromenne</a:t>
            </a:r>
            <a:r>
              <a:rPr lang="cs-CZ" dirty="0" smtClean="0"/>
              <a:t>;</a:t>
            </a:r>
          </a:p>
          <a:p>
            <a:endParaRPr lang="cs-CZ" dirty="0" smtClean="0"/>
          </a:p>
          <a:p>
            <a:r>
              <a:rPr lang="cs-CZ" dirty="0" smtClean="0"/>
              <a:t>Pole</a:t>
            </a:r>
          </a:p>
          <a:p>
            <a:pPr lvl="1">
              <a:buNone/>
            </a:pPr>
            <a:r>
              <a:rPr lang="cs-CZ" b="1" dirty="0" smtClean="0"/>
              <a:t>var</a:t>
            </a:r>
            <a:r>
              <a:rPr lang="cs-CZ" dirty="0" smtClean="0"/>
              <a:t>  </a:t>
            </a:r>
            <a:r>
              <a:rPr lang="cs-CZ" i="1" dirty="0" smtClean="0"/>
              <a:t>nazevPole</a:t>
            </a:r>
            <a:r>
              <a:rPr lang="cs-CZ" dirty="0" smtClean="0"/>
              <a:t> = [</a:t>
            </a:r>
            <a:r>
              <a:rPr lang="cs-CZ" i="1" dirty="0" smtClean="0"/>
              <a:t>var1, var2, ..</a:t>
            </a:r>
            <a:r>
              <a:rPr lang="cs-CZ" dirty="0" smtClean="0"/>
              <a:t>];</a:t>
            </a:r>
          </a:p>
          <a:p>
            <a:pPr lvl="1"/>
            <a:r>
              <a:rPr lang="cs-CZ" i="1" dirty="0" smtClean="0"/>
              <a:t>var1,2,.. </a:t>
            </a:r>
            <a:r>
              <a:rPr lang="cs-CZ" dirty="0" smtClean="0"/>
              <a:t>může být cokoli (text, číslo, jiné pole, objekt..)</a:t>
            </a:r>
          </a:p>
          <a:p>
            <a:endParaRPr lang="cs-CZ" dirty="0" smtClean="0"/>
          </a:p>
          <a:p>
            <a:r>
              <a:rPr lang="cs-CZ" dirty="0" smtClean="0"/>
              <a:t>Funkce</a:t>
            </a:r>
          </a:p>
          <a:p>
            <a:pPr lvl="1">
              <a:buNone/>
            </a:pPr>
            <a:r>
              <a:rPr lang="cs-CZ" b="1" dirty="0" smtClean="0"/>
              <a:t>var</a:t>
            </a:r>
            <a:r>
              <a:rPr lang="cs-CZ" dirty="0" smtClean="0"/>
              <a:t> </a:t>
            </a:r>
            <a:r>
              <a:rPr lang="cs-CZ" i="1" dirty="0" smtClean="0"/>
              <a:t>nazevFunkce</a:t>
            </a:r>
            <a:r>
              <a:rPr lang="cs-CZ" dirty="0" smtClean="0"/>
              <a:t> = </a:t>
            </a:r>
            <a:r>
              <a:rPr lang="cs-CZ" b="1" dirty="0" smtClean="0"/>
              <a:t>function</a:t>
            </a:r>
            <a:r>
              <a:rPr lang="cs-CZ" dirty="0" smtClean="0"/>
              <a:t>(</a:t>
            </a:r>
            <a:r>
              <a:rPr lang="cs-CZ" i="1" dirty="0" smtClean="0"/>
              <a:t>paramater1</a:t>
            </a:r>
            <a:r>
              <a:rPr lang="cs-CZ" dirty="0" smtClean="0"/>
              <a:t>, </a:t>
            </a:r>
            <a:r>
              <a:rPr lang="cs-CZ" i="1" dirty="0" smtClean="0"/>
              <a:t>par2</a:t>
            </a:r>
            <a:r>
              <a:rPr lang="cs-CZ" dirty="0" smtClean="0"/>
              <a:t>, ..)</a:t>
            </a:r>
          </a:p>
          <a:p>
            <a:pPr lvl="1">
              <a:buNone/>
            </a:pPr>
            <a:r>
              <a:rPr lang="cs-CZ" dirty="0" smtClean="0"/>
              <a:t>{</a:t>
            </a:r>
          </a:p>
          <a:p>
            <a:pPr lvl="1">
              <a:buNone/>
            </a:pPr>
            <a:r>
              <a:rPr lang="cs-CZ" dirty="0" smtClean="0"/>
              <a:t>	</a:t>
            </a:r>
            <a:r>
              <a:rPr lang="cs-CZ" i="1" dirty="0" smtClean="0"/>
              <a:t>akce</a:t>
            </a:r>
            <a:r>
              <a:rPr lang="cs-CZ" dirty="0" smtClean="0"/>
              <a:t>;</a:t>
            </a:r>
          </a:p>
          <a:p>
            <a:pPr lvl="1">
              <a:buNone/>
            </a:pP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cs-CZ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b="1" i="1" dirty="0" smtClean="0">
                <a:solidFill>
                  <a:schemeClr val="bg1">
                    <a:lumMod val="50000"/>
                  </a:schemeClr>
                </a:solidFill>
              </a:rPr>
              <a:t>return</a:t>
            </a:r>
            <a:r>
              <a:rPr lang="cs-CZ" i="1" dirty="0" smtClean="0">
                <a:solidFill>
                  <a:schemeClr val="bg1">
                    <a:lumMod val="50000"/>
                  </a:schemeClr>
                </a:solidFill>
              </a:rPr>
              <a:t> sth;)</a:t>
            </a:r>
          </a:p>
          <a:p>
            <a:pPr lvl="1">
              <a:buNone/>
            </a:pPr>
            <a:r>
              <a:rPr lang="cs-CZ" dirty="0" smtClean="0"/>
              <a:t>};</a:t>
            </a:r>
          </a:p>
          <a:p>
            <a:pPr lvl="1">
              <a:buNone/>
            </a:pPr>
            <a:endParaRPr lang="cs-CZ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smtClean="0"/>
              <a:t>Objekt</a:t>
            </a:r>
          </a:p>
          <a:p>
            <a:pPr lvl="1">
              <a:buNone/>
            </a:pPr>
            <a:r>
              <a:rPr lang="cs-CZ" b="1" dirty="0" smtClean="0"/>
              <a:t>var</a:t>
            </a:r>
            <a:r>
              <a:rPr lang="cs-CZ" dirty="0" smtClean="0"/>
              <a:t> </a:t>
            </a:r>
            <a:r>
              <a:rPr lang="cs-CZ" i="1" dirty="0" smtClean="0"/>
              <a:t>nazevObjektu</a:t>
            </a:r>
            <a:r>
              <a:rPr lang="cs-CZ" dirty="0" smtClean="0"/>
              <a:t> = {</a:t>
            </a:r>
            <a:r>
              <a:rPr lang="cs-CZ" i="1" dirty="0" smtClean="0"/>
              <a:t>parametr1: hodnota1, par2: hod2, ...</a:t>
            </a:r>
            <a:r>
              <a:rPr lang="cs-CZ" dirty="0" smtClean="0"/>
              <a:t>};</a:t>
            </a:r>
          </a:p>
          <a:p>
            <a:pPr lvl="1">
              <a:buNone/>
            </a:pPr>
            <a:endParaRPr lang="cs-CZ" dirty="0" smtClean="0"/>
          </a:p>
          <a:p>
            <a:pPr lvl="1">
              <a:buNone/>
            </a:pPr>
            <a:r>
              <a:rPr lang="cs-CZ" dirty="0" smtClean="0"/>
              <a:t>nebo</a:t>
            </a:r>
          </a:p>
          <a:p>
            <a:pPr lvl="1">
              <a:buNone/>
            </a:pPr>
            <a:endParaRPr lang="cs-CZ" b="1" dirty="0" smtClean="0"/>
          </a:p>
          <a:p>
            <a:pPr lvl="1">
              <a:buNone/>
            </a:pPr>
            <a:r>
              <a:rPr lang="cs-CZ" b="1" dirty="0" smtClean="0"/>
              <a:t>var</a:t>
            </a:r>
            <a:r>
              <a:rPr lang="cs-CZ" dirty="0" smtClean="0"/>
              <a:t> </a:t>
            </a:r>
            <a:r>
              <a:rPr lang="cs-CZ" i="1" dirty="0" smtClean="0"/>
              <a:t>nazevObjektu</a:t>
            </a:r>
            <a:r>
              <a:rPr lang="cs-CZ" dirty="0" smtClean="0"/>
              <a:t> = </a:t>
            </a:r>
            <a:r>
              <a:rPr lang="cs-CZ" b="1" dirty="0" smtClean="0"/>
              <a:t>new Object(</a:t>
            </a:r>
            <a:r>
              <a:rPr lang="cs-CZ" i="1" dirty="0" smtClean="0"/>
              <a:t>parametr1, par2, ..</a:t>
            </a:r>
            <a:r>
              <a:rPr lang="cs-CZ" b="1" dirty="0" smtClean="0"/>
              <a:t>)</a:t>
            </a:r>
            <a:r>
              <a:rPr lang="cs-CZ" dirty="0" smtClean="0"/>
              <a:t>;</a:t>
            </a:r>
          </a:p>
          <a:p>
            <a:pPr lvl="1">
              <a:buNone/>
            </a:pPr>
            <a:endParaRPr lang="cs-CZ" dirty="0" smtClean="0"/>
          </a:p>
          <a:p>
            <a:r>
              <a:rPr lang="cs-CZ" dirty="0" smtClean="0"/>
              <a:t>Konstruktor/Třída</a:t>
            </a:r>
            <a:endParaRPr lang="cs-CZ" dirty="0" smtClean="0"/>
          </a:p>
          <a:p>
            <a:pPr lvl="1">
              <a:buNone/>
            </a:pPr>
            <a:r>
              <a:rPr lang="cs-CZ" dirty="0" smtClean="0"/>
              <a:t>	</a:t>
            </a:r>
            <a:r>
              <a:rPr lang="cs-CZ" b="1" dirty="0" smtClean="0"/>
              <a:t>function</a:t>
            </a:r>
            <a:r>
              <a:rPr lang="cs-CZ" dirty="0" smtClean="0"/>
              <a:t> </a:t>
            </a:r>
            <a:r>
              <a:rPr lang="cs-CZ" i="1" dirty="0" smtClean="0"/>
              <a:t>nazevTridy</a:t>
            </a:r>
            <a:r>
              <a:rPr lang="cs-CZ" dirty="0" smtClean="0"/>
              <a:t>(</a:t>
            </a:r>
            <a:r>
              <a:rPr lang="cs-CZ" i="1" dirty="0" smtClean="0"/>
              <a:t>parametr1, par2</a:t>
            </a:r>
            <a:r>
              <a:rPr lang="cs-CZ" dirty="0" smtClean="0"/>
              <a:t>) = {</a:t>
            </a:r>
          </a:p>
          <a:p>
            <a:pPr lvl="1">
              <a:buNone/>
            </a:pPr>
            <a:r>
              <a:rPr lang="cs-CZ" i="1" dirty="0" smtClean="0"/>
              <a:t>		parametr1 = hodn1;</a:t>
            </a:r>
          </a:p>
          <a:p>
            <a:pPr lvl="1">
              <a:buNone/>
            </a:pPr>
            <a:r>
              <a:rPr lang="cs-CZ" i="1" dirty="0" smtClean="0"/>
              <a:t>		par2 = hodn2;</a:t>
            </a:r>
          </a:p>
          <a:p>
            <a:pPr lvl="1">
              <a:buNone/>
            </a:pPr>
            <a:r>
              <a:rPr lang="cs-CZ" i="1" dirty="0" smtClean="0"/>
              <a:t>		...;</a:t>
            </a:r>
          </a:p>
          <a:p>
            <a:pPr lvl="1">
              <a:buNone/>
            </a:pPr>
            <a:r>
              <a:rPr lang="cs-CZ" i="1" dirty="0" smtClean="0"/>
              <a:t>	</a:t>
            </a:r>
            <a:r>
              <a:rPr lang="cs-CZ" dirty="0" smtClean="0"/>
              <a:t>};</a:t>
            </a:r>
          </a:p>
          <a:p>
            <a:pPr lvl="1">
              <a:buNone/>
            </a:pPr>
            <a:endParaRPr lang="cs-CZ" dirty="0" smtClean="0"/>
          </a:p>
          <a:p>
            <a:r>
              <a:rPr lang="cs-CZ" dirty="0" smtClean="0"/>
              <a:t>Dědičnost</a:t>
            </a:r>
          </a:p>
          <a:p>
            <a:pPr lvl="1">
              <a:buNone/>
            </a:pPr>
            <a:r>
              <a:rPr lang="cs-CZ" i="1" dirty="0" smtClean="0"/>
              <a:t>nazevObjektu</a:t>
            </a:r>
            <a:r>
              <a:rPr lang="cs-CZ" dirty="0" smtClean="0"/>
              <a:t> = </a:t>
            </a:r>
            <a:r>
              <a:rPr lang="cs-CZ" b="1" dirty="0" smtClean="0"/>
              <a:t>new</a:t>
            </a:r>
            <a:r>
              <a:rPr lang="cs-CZ" dirty="0" smtClean="0"/>
              <a:t> </a:t>
            </a:r>
            <a:r>
              <a:rPr lang="cs-CZ" i="1" dirty="0" smtClean="0"/>
              <a:t>nazevTridy</a:t>
            </a:r>
            <a:r>
              <a:rPr lang="cs-CZ" b="1" i="1" dirty="0" smtClean="0"/>
              <a:t>()</a:t>
            </a:r>
            <a:r>
              <a:rPr lang="cs-CZ" dirty="0" smtClean="0"/>
              <a:t>;</a:t>
            </a:r>
            <a:endParaRPr lang="cs-CZ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SYNTAX help</vt:lpstr>
      <vt:lpstr>JavaScript</vt:lpstr>
      <vt:lpstr>JavaScript</vt:lpstr>
    </vt:vector>
  </TitlesOfParts>
  <Company>Sanmina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help</dc:title>
  <dc:creator>tomas_keresztes</dc:creator>
  <cp:lastModifiedBy>tomas_keresztes</cp:lastModifiedBy>
  <cp:revision>23</cp:revision>
  <dcterms:created xsi:type="dcterms:W3CDTF">2015-10-26T06:20:52Z</dcterms:created>
  <dcterms:modified xsi:type="dcterms:W3CDTF">2015-10-28T13:17:52Z</dcterms:modified>
</cp:coreProperties>
</file>