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  <p:sldMasterId id="2147483718" r:id="rId3"/>
  </p:sldMasterIdLst>
  <p:notesMasterIdLst>
    <p:notesMasterId r:id="rId16"/>
  </p:notesMasterIdLst>
  <p:handoutMasterIdLst>
    <p:handoutMasterId r:id="rId17"/>
  </p:handoutMasterIdLst>
  <p:sldIdLst>
    <p:sldId id="370" r:id="rId4"/>
    <p:sldId id="257" r:id="rId5"/>
    <p:sldId id="373" r:id="rId6"/>
    <p:sldId id="372" r:id="rId7"/>
    <p:sldId id="371" r:id="rId8"/>
    <p:sldId id="374" r:id="rId9"/>
    <p:sldId id="376" r:id="rId10"/>
    <p:sldId id="377" r:id="rId11"/>
    <p:sldId id="378" r:id="rId12"/>
    <p:sldId id="379" r:id="rId13"/>
    <p:sldId id="380" r:id="rId14"/>
    <p:sldId id="375" r:id="rId1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59C28C3F-693D-416D-AF67-1EC09B380F82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7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26B9714-067F-40D5-8AE2-61908FBB6D16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6117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0825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0036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1677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87513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0364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336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2489-40DE-4D6F-AB8E-B6360AC7339C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AE6E-3B04-4B4D-96BD-876A176B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744B0-DA4E-479F-A00A-332F5853B212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493C-1A1D-40E1-A4EE-D91AEF7E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7C76F-2E86-40BA-9EAB-A66D2A643C91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E17A-16BF-4B6C-8B5D-E10A76A9F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7DDE-7D5D-40E9-9639-7699E40305A8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15-1EBA-47CE-A496-E3F04BBE1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A847-6AF0-4B96-96DF-A22222FFAEF6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5CAB-E157-4AEF-952B-BA30C1BD9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7980-578C-4797-974F-6F0036F52257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E59B-2A97-41EF-B220-4D2D8A15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3FF5-D4C3-4073-B43D-369F4203EACD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4671A-985F-4AC6-860E-398551220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5A29-2A38-4894-867D-6C42C2E0B966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10D6-A8E8-4986-B52F-419300DED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E294-ECD1-4760-AD8B-9F7E6A31E0CB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AB05-6629-457E-A919-F28E2025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BA7EE-AA79-43ED-998D-0EA4CFB796D3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EC6D-8AE0-4031-AF46-746D0E95F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3DF7B-EF12-4756-9949-3799CFF08AFE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9BDC-5FCB-4D6F-9213-3E4FE572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11EF-43BF-4E8B-8283-8D368C454195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9703-0989-47BB-94F0-51821302E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5D6B-6BCE-42F0-8CFE-ABBDAA6DE296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34C3E-33AD-40D6-ABB9-9E1A4FD1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ABA2-460B-49E8-B592-2D0D708AF99E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5F22-C70F-4345-82C3-2B893F1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36BE-6538-451A-B0A4-8FBF3F6B20BE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6D65-4F7F-4196-988D-B247B6CCF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ED7DDE-7D5D-40E9-9639-7699E40305A8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801C15-1EBA-47CE-A496-E3F04BBE1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FA847-6AF0-4B96-96DF-A22222FFAEF6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75CAB-E157-4AEF-952B-BA30C1BD9A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17980-578C-4797-974F-6F0036F52257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5E59B-2A97-41EF-B220-4D2D8A15F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D3FF5-D4C3-4073-B43D-369F4203EACD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4671A-985F-4AC6-860E-3985512208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D5A29-2A38-4894-867D-6C42C2E0B966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910D6-A8E8-4986-B52F-419300DED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3E294-ECD1-4760-AD8B-9F7E6A31E0CB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2AB05-6629-457E-A919-F28E2025B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BA7EE-AA79-43ED-998D-0EA4CFB796D3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3EC6D-8AE0-4031-AF46-746D0E95FA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10E1-5B78-46F2-A001-744F23D85187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1496-25F4-40E0-9AC4-6D6D427BD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8893DF7B-EF12-4756-9949-3799CFF08AFE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C9BDC-5FCB-4D6F-9213-3E4FE57296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B95D6B-6BCE-42F0-8CFE-ABBDAA6DE296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3D34C3E-33AD-40D6-ABB9-9E1A4FD16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4ABA2-460B-49E8-B592-2D0D708AF99E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25F22-C70F-4345-82C3-2B893F1F3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436BE-6538-451A-B0A4-8FBF3F6B20BE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6D65-4F7F-4196-988D-B247B6CCF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A400-C56B-420B-A102-5C653DC894A2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70F-3B44-4E1E-B3D3-BEACA5B2F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71BC-7B72-459A-8A9D-CCEE151EC926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8AC4-DD5B-4DCE-9460-0AE2D89DD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A703E-EB75-49E5-A2D1-7BFBACF4BF2D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489F-171B-4721-BB73-3412426F2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3C63-B031-400F-BFC0-4BF6A1E81E36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A841-CE38-4B25-B499-5820222F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7D-DF8B-47F5-97D7-4B5258398FD8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F82D-912C-4E2A-9A0F-E1EF02E43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7C88-2884-41C1-8123-E4D14E1B6484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63EC-2D44-455D-9D88-2F3DE9B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5DEE640-51DE-427F-B715-8C1971D8DD05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0EBDC50-6AC6-49FF-ACA1-100190CE5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D6C7467-B5A2-489B-AC6C-796001DD67DA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26526F1-7126-4AB6-A648-0EC7C63F5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DEE640-51DE-427F-B715-8C1971D8DD05}" type="datetimeFigureOut">
              <a:rPr lang="en-US" smtClean="0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EBDC50-6AC6-49FF-ACA1-100190CE5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nimations.net/Pictures-of-Doctor-Frankenstein-and-Frankenstein-monster-gif-animation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 algn="ctr">
              <a:defRPr/>
            </a:pPr>
            <a:r>
              <a:rPr lang="en-US" sz="500" dirty="0">
                <a:hlinkClick r:id="rId3"/>
              </a:rPr>
              <a:t>http://www.netanimations.net/Pictures-of-Doctor-Frankenstein-and-Frankenstein-monster-gif-animations.htm</a:t>
            </a:r>
            <a:endParaRPr lang="en-US" sz="5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err="1" smtClean="0">
                <a:latin typeface="Arial" pitchFamily="34" charset="0"/>
              </a:rPr>
              <a:t>JokeServer</a:t>
            </a:r>
            <a:r>
              <a:rPr lang="en-US" dirty="0" smtClean="0">
                <a:latin typeface="Arial" pitchFamily="34" charset="0"/>
              </a:rPr>
              <a:t> Submissions</a:t>
            </a:r>
            <a:br>
              <a:rPr lang="en-US" dirty="0" smtClean="0">
                <a:latin typeface="Arial" pitchFamily="34" charset="0"/>
              </a:rPr>
            </a:br>
            <a:r>
              <a:rPr lang="en-US" dirty="0" smtClean="0">
                <a:latin typeface="Arial" pitchFamily="34" charset="0"/>
              </a:rPr>
              <a:t>I’m watching you…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333875" cy="32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97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comments in the code?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self-check for plagiarism? TII version?</a:t>
            </a:r>
          </a:p>
          <a:p>
            <a:endParaRPr lang="en-US" dirty="0"/>
          </a:p>
          <a:p>
            <a:r>
              <a:rPr lang="en-US" dirty="0" smtClean="0"/>
              <a:t>Is your checklist accurate? </a:t>
            </a:r>
            <a:r>
              <a:rPr lang="en-US" dirty="0" smtClean="0"/>
              <a:t>Never say </a:t>
            </a:r>
            <a:r>
              <a:rPr lang="en-US" i="1" dirty="0" smtClean="0"/>
              <a:t>yes</a:t>
            </a:r>
            <a:r>
              <a:rPr lang="en-US" dirty="0" smtClean="0"/>
              <a:t>, if it is not true.</a:t>
            </a:r>
          </a:p>
          <a:p>
            <a:endParaRPr lang="en-US" dirty="0"/>
          </a:p>
          <a:p>
            <a:r>
              <a:rPr lang="en-US" dirty="0" smtClean="0"/>
              <a:t>Submit well before the deadline. Resubmit as needed. No submissions for credit after the server closes.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 2017-2018 Elliott will be out of town at a conference, so </a:t>
            </a:r>
            <a:r>
              <a:rPr lang="en-US" dirty="0" smtClean="0"/>
              <a:t>mostly unavailable on the forums Thursday—Sunday.</a:t>
            </a:r>
          </a:p>
          <a:p>
            <a:endParaRPr lang="en-US" dirty="0"/>
          </a:p>
          <a:p>
            <a:r>
              <a:rPr lang="en-US" dirty="0" smtClean="0"/>
              <a:t>Did you look over the </a:t>
            </a:r>
            <a:r>
              <a:rPr lang="en-US" dirty="0" err="1" smtClean="0"/>
              <a:t>blockchain</a:t>
            </a:r>
            <a:r>
              <a:rPr lang="en-US" dirty="0" smtClean="0"/>
              <a:t> utilities?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Use the D2L forums to discuss the concepts, and fun things you have done.</a:t>
            </a: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Do something extra, and tell us about it on the forums.</a:t>
            </a: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The point is not to write programs, but to </a:t>
            </a:r>
            <a:r>
              <a:rPr lang="en-US" sz="3200" i="1" dirty="0" smtClean="0">
                <a:latin typeface="Arial" pitchFamily="34" charset="0"/>
              </a:rPr>
              <a:t>understand</a:t>
            </a:r>
            <a:r>
              <a:rPr lang="en-US" sz="3200" dirty="0" smtClean="0">
                <a:latin typeface="Arial" pitchFamily="34" charset="0"/>
              </a:rPr>
              <a:t> how the program works.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>
                <a:latin typeface="Arial" pitchFamily="34" charset="0"/>
              </a:rPr>
              <a:t>D2L Forums</a:t>
            </a:r>
          </a:p>
        </p:txBody>
      </p:sp>
    </p:spTree>
    <p:extLst>
      <p:ext uri="{BB962C8B-B14F-4D97-AF65-F5344CB8AC3E}">
        <p14:creationId xmlns:p14="http://schemas.microsoft.com/office/powerpoint/2010/main" val="2651133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No cheating, including no plagiarism, of any kind allowed in CSC435. </a:t>
            </a:r>
          </a:p>
          <a:p>
            <a:pPr lvl="1">
              <a:defRPr/>
            </a:pPr>
            <a:r>
              <a:rPr lang="en-US" sz="2800" dirty="0" smtClean="0">
                <a:latin typeface="Arial" pitchFamily="34" charset="0"/>
              </a:rPr>
              <a:t>I take this seriously to protect our community of scholars.</a:t>
            </a:r>
          </a:p>
          <a:p>
            <a:pPr lvl="1">
              <a:defRPr/>
            </a:pPr>
            <a:r>
              <a:rPr lang="en-US" sz="2800" dirty="0" smtClean="0">
                <a:latin typeface="Arial" pitchFamily="34" charset="0"/>
              </a:rPr>
              <a:t>You must take it seriously too.</a:t>
            </a:r>
          </a:p>
          <a:p>
            <a:pPr lvl="1">
              <a:defRPr/>
            </a:pPr>
            <a:endParaRPr lang="en-US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Refer to the academic integrity discussion and examples.</a:t>
            </a: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No late assignments accepted for credit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Substantial partial credit for running, commented code, even if not complete.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Less credit for code without comments.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Minimum credit for code that does not run.</a:t>
            </a: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&gt; </a:t>
            </a:r>
            <a:r>
              <a:rPr lang="en-US" sz="3200" b="1" dirty="0" err="1" smtClean="0">
                <a:latin typeface="Arial" pitchFamily="34" charset="0"/>
              </a:rPr>
              <a:t>javac</a:t>
            </a:r>
            <a:r>
              <a:rPr lang="en-US" sz="3200" b="1" dirty="0" smtClean="0">
                <a:latin typeface="Arial" pitchFamily="34" charset="0"/>
              </a:rPr>
              <a:t> *.java   </a:t>
            </a:r>
            <a:r>
              <a:rPr lang="en-US" sz="3200" dirty="0" smtClean="0">
                <a:latin typeface="Arial" pitchFamily="34" charset="0"/>
              </a:rPr>
              <a:t>executed at the command line by the grader.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0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Two submissions:</a:t>
            </a:r>
          </a:p>
          <a:p>
            <a:pPr lvl="1">
              <a:defRPr/>
            </a:pPr>
            <a:r>
              <a:rPr lang="en-US" sz="2800" dirty="0" err="1" smtClean="0">
                <a:latin typeface="Arial" pitchFamily="34" charset="0"/>
              </a:rPr>
              <a:t>JokeServer</a:t>
            </a:r>
            <a:r>
              <a:rPr lang="en-US" sz="2800" dirty="0" smtClean="0">
                <a:latin typeface="Arial" pitchFamily="34" charset="0"/>
              </a:rPr>
              <a:t> files:  zip file</a:t>
            </a:r>
          </a:p>
          <a:p>
            <a:pPr lvl="1">
              <a:defRPr/>
            </a:pPr>
            <a:r>
              <a:rPr lang="en-US" sz="2800" dirty="0" err="1" smtClean="0">
                <a:latin typeface="Arial" pitchFamily="34" charset="0"/>
              </a:rPr>
              <a:t>JokeServer</a:t>
            </a:r>
            <a:r>
              <a:rPr lang="en-US" sz="2800" dirty="0" smtClean="0">
                <a:latin typeface="Arial" pitchFamily="34" charset="0"/>
              </a:rPr>
              <a:t> code TII: .</a:t>
            </a:r>
            <a:r>
              <a:rPr lang="en-US" sz="2800" dirty="0" err="1" smtClean="0">
                <a:latin typeface="Arial" pitchFamily="34" charset="0"/>
              </a:rPr>
              <a:t>docx</a:t>
            </a:r>
            <a:r>
              <a:rPr lang="en-US" sz="2800" dirty="0" smtClean="0">
                <a:latin typeface="Arial" pitchFamily="34" charset="0"/>
              </a:rPr>
              <a:t>, .html, .txt</a:t>
            </a: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Previous class contract submission required</a:t>
            </a: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Checklist required</a:t>
            </a:r>
          </a:p>
          <a:p>
            <a:pPr lvl="1">
              <a:defRPr/>
            </a:pPr>
            <a:r>
              <a:rPr lang="en-US" sz="2800" dirty="0" smtClean="0">
                <a:latin typeface="Arial" pitchFamily="34" charset="0"/>
              </a:rPr>
              <a:t>Change </a:t>
            </a:r>
            <a:r>
              <a:rPr lang="en-US" sz="2800" i="1" dirty="0" smtClean="0">
                <a:latin typeface="Arial" pitchFamily="34" charset="0"/>
              </a:rPr>
              <a:t>No </a:t>
            </a:r>
            <a:r>
              <a:rPr lang="en-US" sz="2800" dirty="0" smtClean="0">
                <a:latin typeface="Arial" pitchFamily="34" charset="0"/>
              </a:rPr>
              <a:t>to </a:t>
            </a:r>
            <a:r>
              <a:rPr lang="en-US" sz="2800" i="1" dirty="0" smtClean="0">
                <a:latin typeface="Arial" pitchFamily="34" charset="0"/>
              </a:rPr>
              <a:t>Yes</a:t>
            </a:r>
            <a:r>
              <a:rPr lang="en-US" sz="2800" dirty="0" smtClean="0">
                <a:latin typeface="Arial" pitchFamily="34" charset="0"/>
              </a:rPr>
              <a:t> only if the work is done, else FAIL</a:t>
            </a:r>
            <a:endParaRPr lang="en-US" sz="2800" i="1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34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TII version must produce an originality report. If not, try a different format. .</a:t>
            </a:r>
            <a:r>
              <a:rPr lang="en-US" sz="3200" dirty="0" err="1" smtClean="0">
                <a:latin typeface="Arial" pitchFamily="34" charset="0"/>
              </a:rPr>
              <a:t>docx</a:t>
            </a:r>
            <a:r>
              <a:rPr lang="en-US" sz="3200" dirty="0" smtClean="0">
                <a:latin typeface="Arial" pitchFamily="34" charset="0"/>
              </a:rPr>
              <a:t>, .html, .txt</a:t>
            </a: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Some </a:t>
            </a:r>
            <a:r>
              <a:rPr lang="en-US" sz="3200" i="1" dirty="0" smtClean="0">
                <a:latin typeface="Arial" pitchFamily="34" charset="0"/>
              </a:rPr>
              <a:t>minimal</a:t>
            </a:r>
            <a:r>
              <a:rPr lang="en-US" sz="3200" dirty="0" smtClean="0">
                <a:latin typeface="Arial" pitchFamily="34" charset="0"/>
              </a:rPr>
              <a:t> overlap with previous submissions expected because of original </a:t>
            </a:r>
            <a:r>
              <a:rPr lang="en-US" sz="3200" i="1" dirty="0" err="1" smtClean="0">
                <a:latin typeface="Arial" pitchFamily="34" charset="0"/>
              </a:rPr>
              <a:t>InetServer</a:t>
            </a:r>
            <a:r>
              <a:rPr lang="en-US" sz="3200" dirty="0" smtClean="0">
                <a:latin typeface="Arial" pitchFamily="34" charset="0"/>
              </a:rPr>
              <a:t> code.</a:t>
            </a: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Remove all my comments. Add your own comments showing you know how the program works.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28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Log files are low-tech: just capture the output from your clients and servers (highlight / cut / paste?) and put into a file, with annotations as needed for clarity.</a:t>
            </a: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High priority on running according to the rules: file names, program input, arguments, informative console messages.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6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the single server version first? Most of the credit.</a:t>
            </a:r>
          </a:p>
          <a:p>
            <a:endParaRPr lang="en-US" dirty="0"/>
          </a:p>
          <a:p>
            <a:r>
              <a:rPr lang="en-US" dirty="0" smtClean="0"/>
              <a:t>Do randomization last?</a:t>
            </a:r>
          </a:p>
          <a:p>
            <a:endParaRPr lang="en-US" dirty="0"/>
          </a:p>
          <a:p>
            <a:r>
              <a:rPr lang="en-US" dirty="0" smtClean="0"/>
              <a:t>Review of the state of the conversation.</a:t>
            </a:r>
          </a:p>
          <a:p>
            <a:pPr lvl="1"/>
            <a:r>
              <a:rPr lang="en-US" dirty="0" smtClean="0"/>
              <a:t>Independent of the data</a:t>
            </a:r>
          </a:p>
          <a:p>
            <a:pPr lvl="1"/>
            <a:r>
              <a:rPr lang="en-US" dirty="0" smtClean="0"/>
              <a:t>Stateless protocol—connection is broken</a:t>
            </a:r>
          </a:p>
          <a:p>
            <a:pPr lvl="1"/>
            <a:r>
              <a:rPr lang="en-US" dirty="0" smtClean="0"/>
              <a:t>Cookie reward when asking the server to go retrieve the conversation.</a:t>
            </a:r>
          </a:p>
          <a:p>
            <a:pPr lvl="1"/>
            <a:r>
              <a:rPr lang="en-US" dirty="0" smtClean="0"/>
              <a:t>…or entire state on the client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 to get a response from the server for the mode: joke or proverb.</a:t>
            </a:r>
          </a:p>
          <a:p>
            <a:endParaRPr lang="en-US" dirty="0" smtClean="0"/>
          </a:p>
          <a:p>
            <a:r>
              <a:rPr lang="en-US" dirty="0" smtClean="0"/>
              <a:t>What implications does this have for the data?</a:t>
            </a:r>
          </a:p>
          <a:p>
            <a:endParaRPr lang="en-US" dirty="0"/>
          </a:p>
          <a:p>
            <a:r>
              <a:rPr lang="en-US" dirty="0" smtClean="0"/>
              <a:t>Thick client. All jokes stored there.</a:t>
            </a:r>
          </a:p>
          <a:p>
            <a:endParaRPr lang="en-US" dirty="0"/>
          </a:p>
          <a:p>
            <a:r>
              <a:rPr lang="en-US" dirty="0" smtClean="0"/>
              <a:t>Suppose that you realize one of your jokes is politically sensitive and has to be altered. 5,000 clients?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entire state is on the client…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at th</a:t>
            </a:r>
            <a:r>
              <a:rPr lang="en-US" dirty="0" smtClean="0"/>
              <a:t>e command line:</a:t>
            </a:r>
          </a:p>
          <a:p>
            <a:r>
              <a:rPr lang="en-US" dirty="0" err="1" smtClean="0"/>
              <a:t>Javac</a:t>
            </a:r>
            <a:r>
              <a:rPr lang="en-US" dirty="0" smtClean="0"/>
              <a:t> *.java</a:t>
            </a:r>
          </a:p>
          <a:p>
            <a:endParaRPr lang="en-US" dirty="0"/>
          </a:p>
          <a:p>
            <a:r>
              <a:rPr lang="en-US" dirty="0" smtClean="0"/>
              <a:t>If either the client or the server stop execution the system becomes undefined at that point. We will not grade in that state.</a:t>
            </a:r>
          </a:p>
          <a:p>
            <a:endParaRPr lang="en-US" dirty="0"/>
          </a:p>
          <a:p>
            <a:r>
              <a:rPr lang="en-US" dirty="0" smtClean="0"/>
              <a:t>Make sure that we can start your clients and server(s) in any order.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d:\ppoint\template\sldshow\vividlns.ppt</Template>
  <TotalTime>16226522</TotalTime>
  <Pages>62</Pages>
  <Words>533</Words>
  <Application>Microsoft Office PowerPoint</Application>
  <PresentationFormat>On-screen Show (4:3)</PresentationFormat>
  <Paragraphs>74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1_Custom Design</vt:lpstr>
      <vt:lpstr>Concourse</vt:lpstr>
      <vt:lpstr>JokeServer Submissions I’m watching you…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the entire state is on the client…</vt:lpstr>
      <vt:lpstr>PowerPoint Presentation</vt:lpstr>
      <vt:lpstr>Admin…</vt:lpstr>
      <vt:lpstr>PowerPoint Presentation</vt:lpstr>
      <vt:lpstr>D2L Forums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Session:</dc:title>
  <dc:creator>Greg Brewster</dc:creator>
  <dc:description>dedicated to Buster's Dad</dc:description>
  <cp:lastModifiedBy>Elliott, Clark</cp:lastModifiedBy>
  <cp:revision>280</cp:revision>
  <cp:lastPrinted>2004-09-09T22:23:27Z</cp:lastPrinted>
  <dcterms:created xsi:type="dcterms:W3CDTF">1995-06-02T21:41:18Z</dcterms:created>
  <dcterms:modified xsi:type="dcterms:W3CDTF">2017-09-20T22:37:41Z</dcterms:modified>
</cp:coreProperties>
</file>