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7d255a2b2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7d255a2b2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7d255a2b2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7d255a2b2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7d255a2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7d255a2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d255a2b2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d255a2b2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7d255a2b2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7d255a2b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7d255a2b2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7d255a2b2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7d255a2b2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7d255a2b2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7d255a2b2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7d255a2b2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7d255a2b2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7d255a2b2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7d255a2b2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7d255a2b2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CS677 Final Project</a:t>
            </a:r>
            <a:endParaRPr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72400" y="3715675"/>
            <a:ext cx="8228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 of Fame Classifier                                   By Tommy Lin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700" y="378850"/>
            <a:ext cx="1206649" cy="26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2"/>
              <a:t>Model Comparison</a:t>
            </a:r>
            <a:endParaRPr b="1" sz="3022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77275" y="1476200"/>
            <a:ext cx="232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-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2nd -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3rd - k-NN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600" y="1537200"/>
            <a:ext cx="5667650" cy="2619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Future Hall of Famers</a:t>
            </a:r>
            <a:endParaRPr b="1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098750"/>
            <a:ext cx="3163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current players will eventually be Hall of Famers?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0" y="2032625"/>
            <a:ext cx="1248253" cy="274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654" y="2032625"/>
            <a:ext cx="1051221" cy="27460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024" y="1339150"/>
            <a:ext cx="1868675" cy="2608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6">
            <a:alphaModFix/>
          </a:blip>
          <a:srcRect b="29617" l="0" r="0" t="0"/>
          <a:stretch/>
        </p:blipFill>
        <p:spPr>
          <a:xfrm>
            <a:off x="6389950" y="488375"/>
            <a:ext cx="1961100" cy="2163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2599" y="2840701"/>
            <a:ext cx="2295799" cy="20192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Goals</a:t>
            </a:r>
            <a:endParaRPr b="1" sz="302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4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what the most important aspects of a basketball career 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classifier that can accurately classify future Hall of Famers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which current players will enter the Hall of Fame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954075" y="721250"/>
            <a:ext cx="3730200" cy="3847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HD Breakaway Basketball Rim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625" y="801663"/>
            <a:ext cx="3554676" cy="3554676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1800000" dist="276225">
              <a:srgbClr val="666666">
                <a:alpha val="81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64325"/>
            <a:ext cx="4664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“All NBA &amp; ABA Players Bio, Stats, &amp; Accolades”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by Ryan Schubert                                                   Last updated June 2022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Contains 4980 players and 39 features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25" y="1597838"/>
            <a:ext cx="3549526" cy="2530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586325" y="1218963"/>
            <a:ext cx="2922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18"/>
              <a:t>Used RFECV* to select the 10 best features. </a:t>
            </a:r>
            <a:endParaRPr sz="67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18"/>
              <a:t>Estimator: Decision Tree      Scoring: f1</a:t>
            </a:r>
            <a:endParaRPr sz="55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Features: All Star, G, FG3%, Championships, TRB…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*Recursive Feature Eliminator w/ Cross Validation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6" y="1218963"/>
            <a:ext cx="4797675" cy="3273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2"/>
              <a:t>k-NN Classifier</a:t>
            </a:r>
            <a:endParaRPr b="1" sz="3022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that the best k value is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Best Accuracy: 0.988           Best F1 Score: 0.839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345900"/>
            <a:ext cx="2790348" cy="2191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133" y="2345900"/>
            <a:ext cx="2775029" cy="21910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254" y="2345894"/>
            <a:ext cx="2687046" cy="2191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Logistic Regression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83275" y="1203788"/>
            <a:ext cx="2653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Accuracy: 0.988         Best F1 Score: 0.853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Same accuracy as the k-NN classifier.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Better F1 score.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050" y="1203800"/>
            <a:ext cx="4254125" cy="3467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2"/>
              <a:t>Random Forest  (Best)</a:t>
            </a:r>
            <a:endParaRPr b="1" sz="3022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82525" y="1164275"/>
            <a:ext cx="7425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parameters: max_depth=7, n_estimators=25, class_weight=None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Accuracy: 0.990       Best F1 Score: 0.875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675" y="2373149"/>
            <a:ext cx="2911450" cy="2365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000" y="2373150"/>
            <a:ext cx="3387402" cy="2365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/>
              <a:t>Random Forest Hyperparameter Tuning (1/2)</a:t>
            </a:r>
            <a:endParaRPr b="1" sz="27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37" y="1288150"/>
            <a:ext cx="7944925" cy="348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730"/>
              <a:t>Random Forest Hyperparameter Tuning (2/2)</a:t>
            </a:r>
            <a:endParaRPr b="1" sz="27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38" y="1253075"/>
            <a:ext cx="7863974" cy="350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