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593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85979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413556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5703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79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67482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7699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8392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19329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39568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91601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ED5D9A-7374-4018-A276-BCD9CC23444B}" type="datetimeFigureOut">
              <a:rPr lang="en-GM" smtClean="0"/>
              <a:t>04/02/2021</a:t>
            </a:fld>
            <a:endParaRPr lang="en-G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7241BB7-97EF-42B6-A319-0D371E7C750E}" type="slidenum">
              <a:rPr lang="en-GM" smtClean="0"/>
              <a:t>‹#›</a:t>
            </a:fld>
            <a:endParaRPr lang="en-GM"/>
          </a:p>
        </p:txBody>
      </p:sp>
    </p:spTree>
    <p:extLst>
      <p:ext uri="{BB962C8B-B14F-4D97-AF65-F5344CB8AC3E}">
        <p14:creationId xmlns:p14="http://schemas.microsoft.com/office/powerpoint/2010/main" val="280686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B76C13-599D-4BEE-9633-03074C0A328C}"/>
              </a:ext>
            </a:extLst>
          </p:cNvPr>
          <p:cNvSpPr txBox="1"/>
          <p:nvPr/>
        </p:nvSpPr>
        <p:spPr>
          <a:xfrm>
            <a:off x="1182846" y="338402"/>
            <a:ext cx="910530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Proposal to promote </a:t>
            </a:r>
            <a:r>
              <a:rPr lang="en-US" sz="4000" dirty="0" err="1"/>
              <a:t>Ewallet</a:t>
            </a:r>
            <a:r>
              <a:rPr lang="en-US" sz="4000" dirty="0"/>
              <a:t> payment among Myanmar supermarket customers</a:t>
            </a:r>
            <a:endParaRPr lang="en-GM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484F3-FD01-4E60-8300-38D40A91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72" y="2507738"/>
            <a:ext cx="5364300" cy="401186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5FB1BF5-C757-475B-88BC-A051C281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2846" y="3090170"/>
            <a:ext cx="3949467" cy="26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C0491-EDBA-4F43-B5E5-933A7641FDEC}"/>
              </a:ext>
            </a:extLst>
          </p:cNvPr>
          <p:cNvSpPr txBox="1"/>
          <p:nvPr/>
        </p:nvSpPr>
        <p:spPr>
          <a:xfrm>
            <a:off x="699796" y="522514"/>
            <a:ext cx="107581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 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 and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 &amp;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8276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C0491-EDBA-4F43-B5E5-933A7641FDEC}"/>
              </a:ext>
            </a:extLst>
          </p:cNvPr>
          <p:cNvSpPr txBox="1"/>
          <p:nvPr/>
        </p:nvSpPr>
        <p:spPr>
          <a:xfrm>
            <a:off x="699796" y="522514"/>
            <a:ext cx="1075819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Target audience: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Bosses and stakeholders of the supermarket.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Downloaded from Kaggle.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Myanmar Supermarket sales data of 1000 records over a 3 month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Preparation: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dataset was relatively clean, some of the dates were not in the correct format and had to be adjusted.</a:t>
            </a:r>
          </a:p>
        </p:txBody>
      </p:sp>
    </p:spTree>
    <p:extLst>
      <p:ext uri="{BB962C8B-B14F-4D97-AF65-F5344CB8AC3E}">
        <p14:creationId xmlns:p14="http://schemas.microsoft.com/office/powerpoint/2010/main" val="282358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D9FE0-E1BA-45B9-9154-CD2F0E9B083E}"/>
              </a:ext>
            </a:extLst>
          </p:cNvPr>
          <p:cNvSpPr txBox="1"/>
          <p:nvPr/>
        </p:nvSpPr>
        <p:spPr>
          <a:xfrm>
            <a:off x="120771" y="647836"/>
            <a:ext cx="119504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	Business Scenario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3 types of payment used by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Cash, Credit Card, and </a:t>
            </a:r>
            <a:r>
              <a:rPr lang="en-US" sz="2800" dirty="0" err="1"/>
              <a:t>Ewallet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Proposal to increase </a:t>
            </a:r>
            <a:r>
              <a:rPr lang="en-US" sz="2800" dirty="0" err="1"/>
              <a:t>Ewallet</a:t>
            </a:r>
            <a:r>
              <a:rPr lang="en-US" sz="2800" dirty="0"/>
              <a:t> digital payment among supermarket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Benefits of using </a:t>
            </a:r>
            <a:r>
              <a:rPr lang="en-US" sz="2800" dirty="0" err="1"/>
              <a:t>Ewallet</a:t>
            </a:r>
            <a:r>
              <a:rPr lang="en-US" sz="2800" dirty="0"/>
              <a:t> payment: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Less handling of physical cash – savings in manpower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More accuracy and security, also faster accounting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Credit card payment is less desired</a:t>
            </a:r>
          </a:p>
          <a:p>
            <a:pPr lvl="1"/>
            <a:r>
              <a:rPr lang="en-US" sz="2800" dirty="0"/>
              <a:t>	- Need to pay bank charge, possible credit card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will look at the dataset to understand the trends of </a:t>
            </a:r>
            <a:r>
              <a:rPr lang="en-US" sz="2800" dirty="0" err="1"/>
              <a:t>Ewallet</a:t>
            </a:r>
            <a:r>
              <a:rPr lang="en-US" sz="2800" dirty="0"/>
              <a:t> and from them suggest proposals.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B4719-6E3E-4765-AB94-BEA15A74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32" y="171973"/>
            <a:ext cx="2181307" cy="21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DAD31-8DCD-4CAA-9649-54580735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2" y="226030"/>
            <a:ext cx="11736175" cy="640593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5342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D9FE0-E1BA-45B9-9154-CD2F0E9B083E}"/>
              </a:ext>
            </a:extLst>
          </p:cNvPr>
          <p:cNvSpPr txBox="1"/>
          <p:nvPr/>
        </p:nvSpPr>
        <p:spPr>
          <a:xfrm>
            <a:off x="128917" y="423901"/>
            <a:ext cx="913099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	Insights and Findings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proportion of cash, credit card, and </a:t>
            </a:r>
            <a:r>
              <a:rPr lang="en-US" sz="2800" dirty="0" err="1"/>
              <a:t>Ewallet</a:t>
            </a:r>
            <a:r>
              <a:rPr lang="en-US" sz="2800" dirty="0"/>
              <a:t> payment is almost equal at nearly one-third for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 higher adoption rate of </a:t>
            </a:r>
            <a:r>
              <a:rPr lang="en-US" sz="2800" dirty="0" err="1"/>
              <a:t>Ewallet</a:t>
            </a:r>
            <a:r>
              <a:rPr lang="en-US" sz="2800" dirty="0"/>
              <a:t> payment in Yangon compared to Mandalay and </a:t>
            </a:r>
            <a:r>
              <a:rPr lang="en-US" sz="2800" dirty="0" err="1"/>
              <a:t>Naypyitaw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Ewallet</a:t>
            </a:r>
            <a:r>
              <a:rPr lang="en-US" sz="2800" dirty="0"/>
              <a:t> is more actually popular among normal customers compared with member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Ewallet</a:t>
            </a:r>
            <a:r>
              <a:rPr lang="en-US" sz="2800" dirty="0"/>
              <a:t> is less popular among female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Ewallet</a:t>
            </a:r>
            <a:r>
              <a:rPr lang="en-US" sz="2800" dirty="0"/>
              <a:t> is the payment of choice for fashion accessories, health &amp; beauty, and home &amp; lifestyle. Less so for electronics, food &amp; beverages, and sports &amp; travel.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lvl="1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33A62-8BEE-436D-A615-EF9F7D36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79" y="741019"/>
            <a:ext cx="3049404" cy="3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D9FE0-E1BA-45B9-9154-CD2F0E9B083E}"/>
              </a:ext>
            </a:extLst>
          </p:cNvPr>
          <p:cNvSpPr txBox="1"/>
          <p:nvPr/>
        </p:nvSpPr>
        <p:spPr>
          <a:xfrm>
            <a:off x="138574" y="238991"/>
            <a:ext cx="1033546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	</a:t>
            </a:r>
            <a:r>
              <a:rPr lang="en-US" sz="3600" b="1" dirty="0"/>
              <a:t>Proposals to promote </a:t>
            </a:r>
            <a:r>
              <a:rPr lang="en-US" sz="3600" b="1" dirty="0" err="1"/>
              <a:t>Ewallet</a:t>
            </a:r>
            <a:r>
              <a:rPr lang="en-US" sz="3600" b="1" dirty="0"/>
              <a:t> payment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Introduction of promotions for payment by </a:t>
            </a:r>
            <a:r>
              <a:rPr lang="en-US" sz="2800" dirty="0" err="1"/>
              <a:t>Ewallet</a:t>
            </a:r>
            <a:r>
              <a:rPr lang="en-US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Discounts, special offers and/or lucky draw participation.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Introduce further incentives for </a:t>
            </a:r>
            <a:r>
              <a:rPr lang="en-US" sz="2800" dirty="0" err="1"/>
              <a:t>Ewallet</a:t>
            </a:r>
            <a:r>
              <a:rPr lang="en-US" sz="2800" dirty="0"/>
              <a:t> payment for customers who sign up for membership.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Members can accumulate more points per purchase if they pay by </a:t>
            </a:r>
            <a:r>
              <a:rPr lang="en-US" sz="2800" dirty="0" err="1"/>
              <a:t>Ewallet</a:t>
            </a:r>
            <a:r>
              <a:rPr lang="en-US" sz="2800" dirty="0"/>
              <a:t>, points which can be redeemed for further discounts or free gifts.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Special outreach program towards female customers to encourage them to use </a:t>
            </a:r>
            <a:r>
              <a:rPr lang="en-US" sz="2800" dirty="0" err="1"/>
              <a:t>Ewallet</a:t>
            </a:r>
            <a:r>
              <a:rPr lang="en-US" sz="2800" dirty="0"/>
              <a:t> payment.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Additional attention to be paid to the implementation of such promotions in Mandalay and </a:t>
            </a:r>
            <a:r>
              <a:rPr lang="en-US" sz="2800" dirty="0" err="1"/>
              <a:t>Naypyitaw</a:t>
            </a:r>
            <a:r>
              <a:rPr lang="en-US" sz="2800" dirty="0"/>
              <a:t> as </a:t>
            </a:r>
            <a:r>
              <a:rPr lang="en-US" sz="2800" dirty="0" err="1"/>
              <a:t>Ewallet</a:t>
            </a:r>
            <a:r>
              <a:rPr lang="en-US" sz="2800" dirty="0"/>
              <a:t> is not as popular in these two cities compared with Yangon.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3453-4CDC-45B8-A32D-7273E1520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2" t="15799" r="21338" b="8115"/>
          <a:stretch/>
        </p:blipFill>
        <p:spPr>
          <a:xfrm>
            <a:off x="10251724" y="2364426"/>
            <a:ext cx="1711920" cy="1287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12CB63-ADEF-4677-9C61-0E689A3D3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02" y="238991"/>
            <a:ext cx="1855365" cy="12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C0491-EDBA-4F43-B5E5-933A7641FDEC}"/>
              </a:ext>
            </a:extLst>
          </p:cNvPr>
          <p:cNvSpPr txBox="1"/>
          <p:nvPr/>
        </p:nvSpPr>
        <p:spPr>
          <a:xfrm>
            <a:off x="716902" y="2039587"/>
            <a:ext cx="10758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3800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C0491-EDBA-4F43-B5E5-933A7641FDEC}"/>
              </a:ext>
            </a:extLst>
          </p:cNvPr>
          <p:cNvSpPr txBox="1"/>
          <p:nvPr/>
        </p:nvSpPr>
        <p:spPr>
          <a:xfrm>
            <a:off x="699796" y="522514"/>
            <a:ext cx="107581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https://www.kaggle.com/aungpyaeap/supermarket-sales</a:t>
            </a:r>
          </a:p>
        </p:txBody>
      </p:sp>
    </p:spTree>
    <p:extLst>
      <p:ext uri="{BB962C8B-B14F-4D97-AF65-F5344CB8AC3E}">
        <p14:creationId xmlns:p14="http://schemas.microsoft.com/office/powerpoint/2010/main" val="42006549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2081</TotalTime>
  <Words>383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typher2000@yahoo.com.sg</dc:creator>
  <cp:lastModifiedBy>typher2000@yahoo.com.sg</cp:lastModifiedBy>
  <cp:revision>39</cp:revision>
  <dcterms:created xsi:type="dcterms:W3CDTF">2021-02-01T09:11:05Z</dcterms:created>
  <dcterms:modified xsi:type="dcterms:W3CDTF">2021-02-04T08:42:04Z</dcterms:modified>
</cp:coreProperties>
</file>