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4" r:id="rId5"/>
    <p:sldId id="292" r:id="rId6"/>
    <p:sldId id="308" r:id="rId7"/>
    <p:sldId id="291" r:id="rId8"/>
    <p:sldId id="294" r:id="rId9"/>
    <p:sldId id="297" r:id="rId10"/>
    <p:sldId id="306" r:id="rId11"/>
    <p:sldId id="313" r:id="rId12"/>
    <p:sldId id="316" r:id="rId13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E2DFCC"/>
    <a:srgbClr val="EBEDEC"/>
    <a:srgbClr val="7D7D7D"/>
    <a:srgbClr val="DCD3BC"/>
    <a:srgbClr val="008080"/>
    <a:srgbClr val="5E967E"/>
    <a:srgbClr val="006564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9" autoAdjust="0"/>
    <p:restoredTop sz="88228" autoAdjust="0"/>
  </p:normalViewPr>
  <p:slideViewPr>
    <p:cSldViewPr snapToObjects="1">
      <p:cViewPr varScale="1">
        <p:scale>
          <a:sx n="107" d="100"/>
          <a:sy n="107" d="100"/>
        </p:scale>
        <p:origin x="594" y="102"/>
      </p:cViewPr>
      <p:guideLst>
        <p:guide orient="horz" pos="2160"/>
        <p:guide pos="2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74" d="100"/>
          <a:sy n="74" d="100"/>
        </p:scale>
        <p:origin x="-2172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62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AE0DD-669C-4B84-BEB8-28F0D29A2D82}" type="datetimeFigureOut">
              <a:rPr lang="en-GB" smtClean="0"/>
              <a:pPr/>
              <a:t>03/10/2016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62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1755D-BD2C-4A44-91C7-A123CD11E4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200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45F0F93-FED9-7140-A20F-718979859370}" type="datetimeFigureOut">
              <a:rPr lang="en-US" smtClean="0"/>
              <a:pPr/>
              <a:t>10/3/2016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107F53-E5A9-1543-A9B0-153DFBA3E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0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71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041400"/>
          </a:xfrm>
          <a:prstGeom prst="rect">
            <a:avLst/>
          </a:prstGeom>
          <a:solidFill>
            <a:srgbClr val="EBED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041400"/>
          </a:xfrm>
          <a:prstGeom prst="rect">
            <a:avLst/>
          </a:prstGeom>
        </p:spPr>
        <p:txBody>
          <a:bodyPr lIns="274320" anchor="ctr" anchorCtr="0">
            <a:noAutofit/>
          </a:bodyPr>
          <a:lstStyle>
            <a:lvl1pPr algn="l">
              <a:defRPr sz="3200" spc="0" baseline="0">
                <a:solidFill>
                  <a:srgbClr val="7D7D7D"/>
                </a:solidFill>
              </a:defRPr>
            </a:lvl1pPr>
          </a:lstStyle>
          <a:p>
            <a:r>
              <a:rPr lang="en-US" dirty="0" smtClean="0"/>
              <a:t>Click to edit page header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68760"/>
            <a:ext cx="9144000" cy="5182840"/>
          </a:xfrm>
          <a:prstGeom prst="rect">
            <a:avLst/>
          </a:prstGeom>
        </p:spPr>
        <p:txBody>
          <a:bodyPr lIns="365760" rIns="365760">
            <a:noAutofit/>
          </a:bodyPr>
          <a:lstStyle>
            <a:lvl1pPr marL="342900" indent="-342900" algn="l" defTabSz="457200" rtl="0" eaLnBrk="1" latinLnBrk="0" hangingPunct="1">
              <a:spcBef>
                <a:spcPts val="1800"/>
              </a:spcBef>
              <a:buSzPct val="80000"/>
              <a:buFont typeface="Arial"/>
              <a:defRPr lang="en-US" sz="2800" kern="1200" spc="0" baseline="0" dirty="0" smtClean="0">
                <a:solidFill>
                  <a:srgbClr val="7D7D7D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600"/>
              </a:spcBef>
              <a:buSzPct val="80000"/>
              <a:buFont typeface="Arial"/>
              <a:defRPr lang="en-US" sz="2200" kern="1200" spc="0" baseline="0" dirty="0" smtClean="0">
                <a:solidFill>
                  <a:srgbClr val="7D7D7D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600"/>
              </a:spcBef>
              <a:buSzPct val="80000"/>
              <a:buFont typeface="Arial"/>
              <a:defRPr lang="en-US" sz="2000" kern="1200" spc="0" baseline="0" dirty="0" smtClean="0">
                <a:solidFill>
                  <a:srgbClr val="7D7D7D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457200" rtl="0" eaLnBrk="1" latinLnBrk="0" hangingPunct="1">
              <a:spcBef>
                <a:spcPts val="400"/>
              </a:spcBef>
              <a:buSzPct val="80000"/>
              <a:buFont typeface="Arial"/>
              <a:defRPr lang="en-US" sz="1800" kern="1200" spc="0" baseline="0" dirty="0" smtClean="0">
                <a:solidFill>
                  <a:srgbClr val="7D7D7D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457200" rtl="0" eaLnBrk="1" latinLnBrk="0" hangingPunct="1">
              <a:spcBef>
                <a:spcPts val="400"/>
              </a:spcBef>
              <a:buSzPct val="80000"/>
              <a:buFont typeface="Arial"/>
              <a:defRPr lang="en-GB" sz="1800" kern="1200" spc="0" baseline="0" dirty="0" smtClean="0">
                <a:solidFill>
                  <a:srgbClr val="7D7D7D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261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041400"/>
          </a:xfrm>
          <a:prstGeom prst="rect">
            <a:avLst/>
          </a:prstGeom>
          <a:solidFill>
            <a:srgbClr val="E2D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041400"/>
          </a:xfrm>
          <a:prstGeom prst="rect">
            <a:avLst/>
          </a:prstGeom>
        </p:spPr>
        <p:txBody>
          <a:bodyPr lIns="274320" anchor="ctr" anchorCtr="0">
            <a:noAutofit/>
          </a:bodyPr>
          <a:lstStyle>
            <a:lvl1pPr algn="l">
              <a:defRPr sz="3200" spc="0" baseline="0">
                <a:solidFill>
                  <a:srgbClr val="7D7D7D"/>
                </a:solidFill>
              </a:defRPr>
            </a:lvl1pPr>
          </a:lstStyle>
          <a:p>
            <a:r>
              <a:rPr lang="en-US" dirty="0" smtClean="0"/>
              <a:t>Click to edit page header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68760"/>
            <a:ext cx="9144000" cy="5182840"/>
          </a:xfrm>
          <a:prstGeom prst="rect">
            <a:avLst/>
          </a:prstGeom>
        </p:spPr>
        <p:txBody>
          <a:bodyPr lIns="365760" rIns="365760">
            <a:noAutofit/>
          </a:bodyPr>
          <a:lstStyle>
            <a:lvl1pPr marL="342900" indent="-342900" algn="l" defTabSz="457200" rtl="0" eaLnBrk="1" latinLnBrk="0" hangingPunct="1">
              <a:spcBef>
                <a:spcPts val="1800"/>
              </a:spcBef>
              <a:buSzPct val="80000"/>
              <a:buFont typeface="Arial"/>
              <a:defRPr lang="en-US" sz="2800" kern="1200" spc="0" baseline="0" dirty="0" smtClean="0">
                <a:solidFill>
                  <a:srgbClr val="7D7D7D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600"/>
              </a:spcBef>
              <a:buSzPct val="80000"/>
              <a:buFont typeface="Arial"/>
              <a:defRPr lang="en-US" sz="2200" kern="1200" spc="0" baseline="0" dirty="0" smtClean="0">
                <a:solidFill>
                  <a:srgbClr val="7D7D7D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600"/>
              </a:spcBef>
              <a:buSzPct val="80000"/>
              <a:buFont typeface="Arial"/>
              <a:defRPr lang="en-US" sz="2000" kern="1200" spc="0" baseline="0" dirty="0" smtClean="0">
                <a:solidFill>
                  <a:srgbClr val="7D7D7D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457200" rtl="0" eaLnBrk="1" latinLnBrk="0" hangingPunct="1">
              <a:spcBef>
                <a:spcPts val="400"/>
              </a:spcBef>
              <a:buSzPct val="80000"/>
              <a:buFont typeface="Arial"/>
              <a:defRPr lang="en-US" sz="1800" kern="1200" spc="0" baseline="0" dirty="0" smtClean="0">
                <a:solidFill>
                  <a:srgbClr val="7D7D7D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457200" rtl="0" eaLnBrk="1" latinLnBrk="0" hangingPunct="1">
              <a:spcBef>
                <a:spcPts val="400"/>
              </a:spcBef>
              <a:buSzPct val="80000"/>
              <a:buFont typeface="Arial"/>
              <a:defRPr lang="en-GB" sz="1800" kern="1200" spc="0" baseline="0" dirty="0" smtClean="0">
                <a:solidFill>
                  <a:srgbClr val="7D7D7D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261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041400"/>
          </a:xfrm>
          <a:prstGeom prst="rect">
            <a:avLst/>
          </a:prstGeom>
          <a:solidFill>
            <a:srgbClr val="DCD3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041400"/>
          </a:xfrm>
          <a:prstGeom prst="rect">
            <a:avLst/>
          </a:prstGeom>
        </p:spPr>
        <p:txBody>
          <a:bodyPr lIns="274320" anchor="ctr" anchorCtr="0">
            <a:noAutofit/>
          </a:bodyPr>
          <a:lstStyle>
            <a:lvl1pPr algn="l">
              <a:defRPr sz="3200" spc="0" baseline="0">
                <a:solidFill>
                  <a:srgbClr val="7D7D7D"/>
                </a:solidFill>
              </a:defRPr>
            </a:lvl1pPr>
          </a:lstStyle>
          <a:p>
            <a:r>
              <a:rPr lang="en-US" dirty="0" smtClean="0"/>
              <a:t>Click to edit page header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68760"/>
            <a:ext cx="9144000" cy="5182840"/>
          </a:xfrm>
          <a:prstGeom prst="rect">
            <a:avLst/>
          </a:prstGeom>
        </p:spPr>
        <p:txBody>
          <a:bodyPr lIns="365760" rIns="365760">
            <a:noAutofit/>
          </a:bodyPr>
          <a:lstStyle>
            <a:lvl1pPr marL="342900" indent="-342900" algn="l" defTabSz="457200" rtl="0" eaLnBrk="1" latinLnBrk="0" hangingPunct="1">
              <a:spcBef>
                <a:spcPts val="1800"/>
              </a:spcBef>
              <a:buSzPct val="80000"/>
              <a:buFont typeface="Arial"/>
              <a:defRPr lang="en-US" sz="2800" kern="1200" spc="0" baseline="0" dirty="0" smtClean="0">
                <a:solidFill>
                  <a:srgbClr val="7D7D7D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600"/>
              </a:spcBef>
              <a:buSzPct val="80000"/>
              <a:buFont typeface="Arial"/>
              <a:defRPr lang="en-US" sz="2200" kern="1200" spc="0" baseline="0" dirty="0" smtClean="0">
                <a:solidFill>
                  <a:srgbClr val="7D7D7D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600"/>
              </a:spcBef>
              <a:buSzPct val="80000"/>
              <a:buFont typeface="Arial"/>
              <a:defRPr lang="en-US" sz="2000" kern="1200" spc="0" baseline="0" dirty="0" smtClean="0">
                <a:solidFill>
                  <a:srgbClr val="7D7D7D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457200" rtl="0" eaLnBrk="1" latinLnBrk="0" hangingPunct="1">
              <a:spcBef>
                <a:spcPts val="400"/>
              </a:spcBef>
              <a:buSzPct val="80000"/>
              <a:buFont typeface="Arial"/>
              <a:defRPr lang="en-US" sz="1800" kern="1200" spc="0" baseline="0" dirty="0" smtClean="0">
                <a:solidFill>
                  <a:srgbClr val="7D7D7D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457200" rtl="0" eaLnBrk="1" latinLnBrk="0" hangingPunct="1">
              <a:spcBef>
                <a:spcPts val="400"/>
              </a:spcBef>
              <a:buSzPct val="80000"/>
              <a:buFont typeface="Arial"/>
              <a:defRPr lang="en-GB" sz="1800" kern="1200" spc="0" baseline="0" dirty="0" smtClean="0">
                <a:solidFill>
                  <a:srgbClr val="7D7D7D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261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&amp; Imag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83280" cy="6858000"/>
          </a:xfrm>
          <a:prstGeom prst="rect">
            <a:avLst/>
          </a:prstGeom>
          <a:solidFill>
            <a:srgbClr val="FFFFFF"/>
          </a:solidFill>
          <a:effectLst/>
        </p:spPr>
        <p:txBody>
          <a:bodyPr vert="horz"/>
          <a:lstStyle>
            <a:lvl1pPr>
              <a:defRPr sz="2000" b="0" i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>
                <a:sym typeface="Lobster Two Italic" charset="0"/>
              </a:rPr>
              <a:t>Click icon to add picture</a:t>
            </a:r>
            <a:endParaRPr lang="en-US" noProof="0" dirty="0">
              <a:sym typeface="Lobster Two Italic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390181" y="404664"/>
            <a:ext cx="5753819" cy="6048672"/>
          </a:xfrm>
          <a:prstGeom prst="rect">
            <a:avLst/>
          </a:prstGeom>
        </p:spPr>
        <p:txBody>
          <a:bodyPr lIns="365760" rIns="365760">
            <a:noAutofit/>
          </a:bodyPr>
          <a:lstStyle>
            <a:lvl1pPr marL="342900" indent="-342900" algn="l" defTabSz="457200" rtl="0" eaLnBrk="1" latinLnBrk="0" hangingPunct="1">
              <a:spcBef>
                <a:spcPts val="1800"/>
              </a:spcBef>
              <a:buSzPct val="80000"/>
              <a:buFont typeface="Arial"/>
              <a:defRPr lang="en-US" sz="2800" kern="1200" spc="0" baseline="0" dirty="0" smtClean="0">
                <a:solidFill>
                  <a:srgbClr val="7D7D7D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600"/>
              </a:spcBef>
              <a:buSzPct val="80000"/>
              <a:buFont typeface="Arial"/>
              <a:defRPr lang="en-US" sz="2200" kern="1200" spc="0" baseline="0" dirty="0" smtClean="0">
                <a:solidFill>
                  <a:srgbClr val="7D7D7D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600"/>
              </a:spcBef>
              <a:buSzPct val="80000"/>
              <a:buFont typeface="Arial"/>
              <a:defRPr lang="en-US" sz="2000" kern="1200" spc="0" baseline="0" dirty="0" smtClean="0">
                <a:solidFill>
                  <a:srgbClr val="7D7D7D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457200" rtl="0" eaLnBrk="1" latinLnBrk="0" hangingPunct="1">
              <a:spcBef>
                <a:spcPts val="400"/>
              </a:spcBef>
              <a:buSzPct val="80000"/>
              <a:buFont typeface="Arial"/>
              <a:defRPr lang="en-US" sz="1800" kern="1200" spc="0" baseline="0" dirty="0" smtClean="0">
                <a:solidFill>
                  <a:srgbClr val="7D7D7D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457200" rtl="0" eaLnBrk="1" latinLnBrk="0" hangingPunct="1">
              <a:spcBef>
                <a:spcPts val="400"/>
              </a:spcBef>
              <a:buSzPct val="80000"/>
              <a:buFont typeface="Arial"/>
              <a:defRPr lang="en-GB" sz="1800" kern="1200" spc="0" baseline="0" dirty="0" smtClean="0">
                <a:solidFill>
                  <a:srgbClr val="7D7D7D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66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&amp;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760720" y="0"/>
            <a:ext cx="3383280" cy="6858000"/>
          </a:xfrm>
          <a:prstGeom prst="rect">
            <a:avLst/>
          </a:prstGeom>
          <a:solidFill>
            <a:srgbClr val="FFFFFF"/>
          </a:solidFill>
          <a:effectLst/>
        </p:spPr>
        <p:txBody>
          <a:bodyPr vert="horz"/>
          <a:lstStyle>
            <a:lvl1pPr>
              <a:defRPr sz="2000" b="0" i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>
                <a:sym typeface="Lobster Two Italic" charset="0"/>
              </a:rPr>
              <a:t>Click icon to add picture</a:t>
            </a:r>
            <a:endParaRPr lang="en-US" noProof="0" dirty="0">
              <a:sym typeface="Lobster Two Italic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04664"/>
            <a:ext cx="5753819" cy="6048672"/>
          </a:xfrm>
          <a:prstGeom prst="rect">
            <a:avLst/>
          </a:prstGeom>
        </p:spPr>
        <p:txBody>
          <a:bodyPr lIns="365760" rIns="365760">
            <a:noAutofit/>
          </a:bodyPr>
          <a:lstStyle>
            <a:lvl1pPr marL="342900" indent="-342900" algn="l" defTabSz="457200" rtl="0" eaLnBrk="1" latinLnBrk="0" hangingPunct="1">
              <a:spcBef>
                <a:spcPts val="1800"/>
              </a:spcBef>
              <a:buSzPct val="80000"/>
              <a:buFont typeface="Arial"/>
              <a:defRPr lang="en-US" sz="2800" kern="1200" spc="0" baseline="0" dirty="0" smtClean="0">
                <a:solidFill>
                  <a:srgbClr val="7D7D7D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600"/>
              </a:spcBef>
              <a:buSzPct val="80000"/>
              <a:buFont typeface="Arial"/>
              <a:defRPr lang="en-US" sz="2200" kern="1200" spc="0" baseline="0" dirty="0" smtClean="0">
                <a:solidFill>
                  <a:srgbClr val="7D7D7D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600"/>
              </a:spcBef>
              <a:buSzPct val="80000"/>
              <a:buFont typeface="Arial"/>
              <a:defRPr lang="en-US" sz="2000" kern="1200" spc="0" baseline="0" dirty="0" smtClean="0">
                <a:solidFill>
                  <a:srgbClr val="7D7D7D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457200" rtl="0" eaLnBrk="1" latinLnBrk="0" hangingPunct="1">
              <a:spcBef>
                <a:spcPts val="400"/>
              </a:spcBef>
              <a:buSzPct val="80000"/>
              <a:buFont typeface="Arial"/>
              <a:defRPr lang="en-US" sz="1800" kern="1200" spc="0" baseline="0" dirty="0" smtClean="0">
                <a:solidFill>
                  <a:srgbClr val="7D7D7D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457200" rtl="0" eaLnBrk="1" latinLnBrk="0" hangingPunct="1">
              <a:spcBef>
                <a:spcPts val="400"/>
              </a:spcBef>
              <a:buSzPct val="80000"/>
              <a:buFont typeface="Arial"/>
              <a:defRPr lang="en-GB" sz="1800" kern="1200" spc="0" baseline="0" dirty="0" smtClean="0">
                <a:solidFill>
                  <a:srgbClr val="7D7D7D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66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effectLst/>
        </p:spPr>
        <p:txBody>
          <a:bodyPr vert="horz"/>
          <a:lstStyle>
            <a:lvl1pPr>
              <a:defRPr sz="2000" b="0" i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>
                <a:sym typeface="Lobster Two Italic" charset="0"/>
              </a:rPr>
              <a:t>Click icon to add picture</a:t>
            </a:r>
            <a:endParaRPr lang="en-US" noProof="0" dirty="0">
              <a:sym typeface="Lobster Two Italic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707193"/>
            <a:ext cx="4297680" cy="640080"/>
          </a:xfrm>
          <a:prstGeom prst="rect">
            <a:avLst/>
          </a:prstGeom>
          <a:solidFill>
            <a:srgbClr val="7D7D7D">
              <a:alpha val="70000"/>
            </a:srgbClr>
          </a:solidFill>
          <a:ln>
            <a:noFill/>
          </a:ln>
        </p:spPr>
        <p:txBody>
          <a:bodyPr vert="horz" lIns="274320" anchor="ctr" anchorCtr="0">
            <a:noAutofit/>
          </a:bodyPr>
          <a:lstStyle>
            <a:lvl1pPr marL="0" indent="4763" algn="l">
              <a:buNone/>
              <a:defRPr sz="2800" b="0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Optional message</a:t>
            </a:r>
          </a:p>
        </p:txBody>
      </p:sp>
    </p:spTree>
    <p:extLst>
      <p:ext uri="{BB962C8B-B14F-4D97-AF65-F5344CB8AC3E}">
        <p14:creationId xmlns:p14="http://schemas.microsoft.com/office/powerpoint/2010/main" val="15166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4572000" y="3"/>
            <a:ext cx="4572000" cy="6858000"/>
          </a:xfrm>
          <a:prstGeom prst="rect">
            <a:avLst/>
          </a:prstGeom>
          <a:solidFill>
            <a:srgbClr val="FFFFFF"/>
          </a:solidFill>
          <a:effectLst/>
        </p:spPr>
        <p:txBody>
          <a:bodyPr vert="horz"/>
          <a:lstStyle>
            <a:lvl1pPr>
              <a:defRPr sz="2000" b="0" i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>
                <a:sym typeface="Lobster Two Italic" charset="0"/>
              </a:rPr>
              <a:t>Click icon to add picture</a:t>
            </a:r>
            <a:endParaRPr lang="en-US" noProof="0" dirty="0">
              <a:sym typeface="Lobster Two Italic" charset="0"/>
            </a:endParaRPr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0" y="2"/>
            <a:ext cx="4572000" cy="6858000"/>
          </a:xfrm>
          <a:prstGeom prst="rect">
            <a:avLst/>
          </a:prstGeom>
          <a:solidFill>
            <a:srgbClr val="FFFFFF"/>
          </a:solidFill>
          <a:effectLst/>
        </p:spPr>
        <p:txBody>
          <a:bodyPr vert="horz"/>
          <a:lstStyle>
            <a:lvl1pPr>
              <a:defRPr sz="2000" b="0" i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>
                <a:sym typeface="Lobster Two Italic" charset="0"/>
              </a:rPr>
              <a:t>Click icon to add picture</a:t>
            </a:r>
            <a:endParaRPr lang="en-US" noProof="0" dirty="0">
              <a:sym typeface="Lobster Two Italic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916712"/>
            <a:ext cx="4297680" cy="640080"/>
          </a:xfrm>
          <a:prstGeom prst="rect">
            <a:avLst/>
          </a:prstGeom>
          <a:solidFill>
            <a:srgbClr val="7D7D7D">
              <a:alpha val="70000"/>
            </a:srgbClr>
          </a:solidFill>
          <a:ln>
            <a:noFill/>
          </a:ln>
        </p:spPr>
        <p:txBody>
          <a:bodyPr vert="horz" lIns="274320" anchor="ctr" anchorCtr="0">
            <a:noAutofit/>
          </a:bodyPr>
          <a:lstStyle>
            <a:lvl1pPr marL="0" indent="4763" algn="l">
              <a:buNone/>
              <a:defRPr sz="2800" b="0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Optional message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846320" y="916712"/>
            <a:ext cx="4297680" cy="640080"/>
          </a:xfrm>
          <a:prstGeom prst="rect">
            <a:avLst/>
          </a:prstGeom>
          <a:solidFill>
            <a:srgbClr val="7D7D7D">
              <a:alpha val="70000"/>
            </a:srgbClr>
          </a:solidFill>
          <a:ln>
            <a:noFill/>
          </a:ln>
        </p:spPr>
        <p:txBody>
          <a:bodyPr vert="horz" rIns="274320" anchor="ctr" anchorCtr="0">
            <a:noAutofit/>
          </a:bodyPr>
          <a:lstStyle>
            <a:lvl1pPr marL="0" indent="4763" algn="r">
              <a:buNone/>
              <a:defRPr sz="2800" b="0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Optional message</a:t>
            </a:r>
          </a:p>
        </p:txBody>
      </p:sp>
    </p:spTree>
    <p:extLst>
      <p:ext uri="{BB962C8B-B14F-4D97-AF65-F5344CB8AC3E}">
        <p14:creationId xmlns:p14="http://schemas.microsoft.com/office/powerpoint/2010/main" val="15166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0" y="3"/>
            <a:ext cx="9144000" cy="3429000"/>
          </a:xfrm>
          <a:prstGeom prst="rect">
            <a:avLst/>
          </a:prstGeom>
          <a:solidFill>
            <a:srgbClr val="FFFFFF"/>
          </a:solidFill>
          <a:effectLst/>
        </p:spPr>
        <p:txBody>
          <a:bodyPr vert="horz"/>
          <a:lstStyle>
            <a:lvl1pPr>
              <a:defRPr sz="2000" b="0" i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>
                <a:sym typeface="Lobster Two Italic" charset="0"/>
              </a:rPr>
              <a:t>Click icon to add picture</a:t>
            </a:r>
            <a:endParaRPr lang="en-US" noProof="0" dirty="0">
              <a:sym typeface="Lobster Two Italic" charset="0"/>
            </a:endParaRPr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0" y="3429002"/>
            <a:ext cx="9144000" cy="3429000"/>
          </a:xfrm>
          <a:prstGeom prst="rect">
            <a:avLst/>
          </a:prstGeom>
          <a:solidFill>
            <a:srgbClr val="FFFFFF"/>
          </a:solidFill>
          <a:effectLst/>
        </p:spPr>
        <p:txBody>
          <a:bodyPr vert="horz"/>
          <a:lstStyle>
            <a:lvl1pPr>
              <a:defRPr sz="2000" b="0" i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>
                <a:sym typeface="Lobster Two Italic" charset="0"/>
              </a:rPr>
              <a:t>Click icon to add picture</a:t>
            </a:r>
            <a:endParaRPr lang="en-US" noProof="0" dirty="0">
              <a:sym typeface="Lobster Two Italic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548680"/>
            <a:ext cx="4572000" cy="640080"/>
          </a:xfrm>
          <a:prstGeom prst="rect">
            <a:avLst/>
          </a:prstGeom>
          <a:solidFill>
            <a:srgbClr val="7D7D7D">
              <a:alpha val="70000"/>
            </a:srgbClr>
          </a:solidFill>
          <a:ln>
            <a:noFill/>
          </a:ln>
        </p:spPr>
        <p:txBody>
          <a:bodyPr vert="horz" lIns="274320" anchor="ctr" anchorCtr="0">
            <a:noAutofit/>
          </a:bodyPr>
          <a:lstStyle>
            <a:lvl1pPr marL="0" indent="4763" algn="l">
              <a:buNone/>
              <a:defRPr sz="2800" b="0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Optional message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0" y="4005064"/>
            <a:ext cx="4572000" cy="640080"/>
          </a:xfrm>
          <a:prstGeom prst="rect">
            <a:avLst/>
          </a:prstGeom>
          <a:solidFill>
            <a:srgbClr val="7D7D7D">
              <a:alpha val="70000"/>
            </a:srgbClr>
          </a:solidFill>
          <a:ln>
            <a:noFill/>
          </a:ln>
        </p:spPr>
        <p:txBody>
          <a:bodyPr vert="horz" rIns="274320" anchor="ctr" anchorCtr="0">
            <a:noAutofit/>
          </a:bodyPr>
          <a:lstStyle>
            <a:lvl1pPr marL="0" indent="4763" algn="r">
              <a:buNone/>
              <a:defRPr sz="2800" b="0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Optional message</a:t>
            </a:r>
          </a:p>
        </p:txBody>
      </p:sp>
    </p:spTree>
    <p:extLst>
      <p:ext uri="{BB962C8B-B14F-4D97-AF65-F5344CB8AC3E}">
        <p14:creationId xmlns:p14="http://schemas.microsoft.com/office/powerpoint/2010/main" val="15166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0" y="-1"/>
            <a:ext cx="4572000" cy="3429000"/>
          </a:xfrm>
          <a:prstGeom prst="rect">
            <a:avLst/>
          </a:prstGeom>
          <a:solidFill>
            <a:srgbClr val="FFFFFF"/>
          </a:solidFill>
          <a:effectLst/>
        </p:spPr>
        <p:txBody>
          <a:bodyPr vert="horz"/>
          <a:lstStyle>
            <a:lvl1pPr>
              <a:defRPr sz="2000" b="0" i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>
                <a:sym typeface="Lobster Two Italic" charset="0"/>
              </a:rPr>
              <a:t>Click icon to add picture</a:t>
            </a:r>
            <a:endParaRPr lang="en-US" noProof="0" dirty="0">
              <a:sym typeface="Lobster Two Italic" charset="0"/>
            </a:endParaRP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3"/>
            <a:ext cx="4572000" cy="3429000"/>
          </a:xfrm>
          <a:prstGeom prst="rect">
            <a:avLst/>
          </a:prstGeom>
          <a:solidFill>
            <a:srgbClr val="FFFFFF"/>
          </a:solidFill>
          <a:effectLst/>
        </p:spPr>
        <p:txBody>
          <a:bodyPr vert="horz"/>
          <a:lstStyle>
            <a:lvl1pPr>
              <a:defRPr sz="2000" b="0" i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>
                <a:sym typeface="Lobster Two Italic" charset="0"/>
              </a:rPr>
              <a:t>Click icon to add picture</a:t>
            </a:r>
            <a:endParaRPr lang="en-US" noProof="0" dirty="0">
              <a:sym typeface="Lobster Two Italic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916713"/>
            <a:ext cx="4297680" cy="640080"/>
          </a:xfrm>
          <a:prstGeom prst="rect">
            <a:avLst/>
          </a:prstGeom>
          <a:solidFill>
            <a:srgbClr val="7D7D7D">
              <a:alpha val="70000"/>
            </a:srgbClr>
          </a:solidFill>
          <a:ln>
            <a:noFill/>
          </a:ln>
        </p:spPr>
        <p:txBody>
          <a:bodyPr vert="horz" lIns="274320" anchor="ctr" anchorCtr="0">
            <a:noAutofit/>
          </a:bodyPr>
          <a:lstStyle>
            <a:lvl1pPr marL="0" indent="4763" algn="l">
              <a:buNone/>
              <a:defRPr sz="2800" b="0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Optional message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846320" y="916708"/>
            <a:ext cx="4297680" cy="640080"/>
          </a:xfrm>
          <a:prstGeom prst="rect">
            <a:avLst/>
          </a:prstGeom>
          <a:solidFill>
            <a:srgbClr val="7D7D7D">
              <a:alpha val="70000"/>
            </a:srgbClr>
          </a:solidFill>
          <a:ln>
            <a:noFill/>
          </a:ln>
        </p:spPr>
        <p:txBody>
          <a:bodyPr vert="horz" rIns="274320" anchor="ctr" anchorCtr="0">
            <a:noAutofit/>
          </a:bodyPr>
          <a:lstStyle>
            <a:lvl1pPr marL="0" indent="4763" algn="r">
              <a:buNone/>
              <a:defRPr sz="2800" b="0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Optional message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0" y="3429003"/>
            <a:ext cx="4572000" cy="3429000"/>
          </a:xfrm>
          <a:prstGeom prst="rect">
            <a:avLst/>
          </a:prstGeom>
          <a:solidFill>
            <a:srgbClr val="FFFFFF"/>
          </a:solidFill>
          <a:effectLst/>
        </p:spPr>
        <p:txBody>
          <a:bodyPr vert="horz"/>
          <a:lstStyle>
            <a:lvl1pPr>
              <a:defRPr sz="2000" b="0" i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>
                <a:sym typeface="Lobster Two Italic" charset="0"/>
              </a:rPr>
              <a:t>Click icon to add picture</a:t>
            </a:r>
            <a:endParaRPr lang="en-US" noProof="0" dirty="0">
              <a:sym typeface="Lobster Two Italic" charset="0"/>
            </a:endParaRP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4345713"/>
            <a:ext cx="4297680" cy="640080"/>
          </a:xfrm>
          <a:prstGeom prst="rect">
            <a:avLst/>
          </a:prstGeom>
          <a:solidFill>
            <a:srgbClr val="7D7D7D">
              <a:alpha val="70000"/>
            </a:srgbClr>
          </a:solidFill>
          <a:ln>
            <a:noFill/>
          </a:ln>
        </p:spPr>
        <p:txBody>
          <a:bodyPr vert="horz" lIns="274320" anchor="ctr" anchorCtr="0">
            <a:noAutofit/>
          </a:bodyPr>
          <a:lstStyle>
            <a:lvl1pPr marL="0" indent="4763" algn="l">
              <a:buNone/>
              <a:defRPr sz="2800" b="0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Optional message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572000" y="3428999"/>
            <a:ext cx="4572000" cy="3429000"/>
          </a:xfrm>
          <a:prstGeom prst="rect">
            <a:avLst/>
          </a:prstGeom>
          <a:solidFill>
            <a:srgbClr val="FFFFFF"/>
          </a:solidFill>
          <a:effectLst/>
        </p:spPr>
        <p:txBody>
          <a:bodyPr vert="horz"/>
          <a:lstStyle>
            <a:lvl1pPr>
              <a:defRPr sz="2000" b="0" i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>
                <a:sym typeface="Lobster Two Italic" charset="0"/>
              </a:rPr>
              <a:t>Click icon to add picture</a:t>
            </a:r>
            <a:endParaRPr lang="en-US" noProof="0" dirty="0">
              <a:sym typeface="Lobster Two Italic" charset="0"/>
            </a:endParaRP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846320" y="4345708"/>
            <a:ext cx="4297680" cy="640080"/>
          </a:xfrm>
          <a:prstGeom prst="rect">
            <a:avLst/>
          </a:prstGeom>
          <a:solidFill>
            <a:srgbClr val="7D7D7D">
              <a:alpha val="70000"/>
            </a:srgbClr>
          </a:solidFill>
          <a:ln>
            <a:noFill/>
          </a:ln>
        </p:spPr>
        <p:txBody>
          <a:bodyPr vert="horz" rIns="274320" anchor="ctr" anchorCtr="0">
            <a:noAutofit/>
          </a:bodyPr>
          <a:lstStyle>
            <a:lvl1pPr marL="0" indent="4763" algn="r">
              <a:buNone/>
              <a:defRPr sz="2800" b="0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Optional message</a:t>
            </a:r>
          </a:p>
        </p:txBody>
      </p:sp>
    </p:spTree>
    <p:extLst>
      <p:ext uri="{BB962C8B-B14F-4D97-AF65-F5344CB8AC3E}">
        <p14:creationId xmlns:p14="http://schemas.microsoft.com/office/powerpoint/2010/main" val="15166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Cath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screen"/>
          <a:srcRect r="86259"/>
          <a:stretch>
            <a:fillRect/>
          </a:stretch>
        </p:blipFill>
        <p:spPr bwMode="auto">
          <a:xfrm>
            <a:off x="3708612" y="2443073"/>
            <a:ext cx="1726777" cy="1971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7371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- Internal, Catha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694055"/>
            <a:ext cx="8229600" cy="70788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internal front page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278563"/>
            <a:ext cx="4318000" cy="579437"/>
          </a:xfrm>
          <a:prstGeom prst="rect">
            <a:avLst/>
          </a:prstGeom>
        </p:spPr>
        <p:txBody>
          <a:bodyPr lIns="228600" bIns="137160" anchor="b" anchorCtr="0">
            <a:noAutofit/>
          </a:bodyPr>
          <a:lstStyle>
            <a:lvl1pPr>
              <a:buFontTx/>
              <a:buNone/>
              <a:defRPr sz="1800" spc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Optional department / project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775200" y="6278563"/>
            <a:ext cx="4368800" cy="579437"/>
          </a:xfrm>
          <a:prstGeom prst="rect">
            <a:avLst/>
          </a:prstGeom>
        </p:spPr>
        <p:txBody>
          <a:bodyPr rIns="228600" bIns="137160" anchor="b" anchorCtr="0">
            <a:noAutofit/>
          </a:bodyPr>
          <a:lstStyle>
            <a:lvl1pPr algn="r">
              <a:buFontTx/>
              <a:buNone/>
              <a:defRPr sz="1400" spc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Optional department tag line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390181" y="6278563"/>
            <a:ext cx="2363638" cy="579437"/>
          </a:xfrm>
          <a:prstGeom prst="rect">
            <a:avLst/>
          </a:prstGeom>
          <a:noFill/>
        </p:spPr>
        <p:txBody>
          <a:bodyPr wrap="square" bIns="137160" rtlCol="0" anchor="b" anchorCtr="0">
            <a:noAutofit/>
          </a:bodyPr>
          <a:lstStyle/>
          <a:p>
            <a:pPr algn="ctr"/>
            <a:r>
              <a:rPr lang="en-GB" sz="500" spc="0" baseline="0" dirty="0" smtClean="0">
                <a:solidFill>
                  <a:schemeClr val="tx1"/>
                </a:solidFill>
              </a:rPr>
              <a:t>Cathay Pacific Airways Limited</a:t>
            </a:r>
            <a:endParaRPr lang="en-GB" sz="500" spc="0" baseline="0" dirty="0">
              <a:solidFill>
                <a:schemeClr val="tx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0" y="3873500"/>
            <a:ext cx="3048000" cy="419100"/>
          </a:xfrm>
          <a:prstGeom prst="rect">
            <a:avLst/>
          </a:prstGeom>
        </p:spPr>
        <p:txBody>
          <a:bodyPr anchor="ctr" anchorCtr="1">
            <a:noAutofit/>
          </a:bodyPr>
          <a:lstStyle>
            <a:lvl1pPr algn="ctr">
              <a:buFontTx/>
              <a:buNone/>
              <a:defRPr sz="18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Optional DD Month YYYY</a:t>
            </a:r>
          </a:p>
        </p:txBody>
      </p:sp>
      <p:pic>
        <p:nvPicPr>
          <p:cNvPr id="11" name="B31B4224-6BA7-43A4-9F65-CD1B35FF0B26" descr="4AE3746A-5F63-4F99-87F8-0B7D1A29EE7B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66760" y="317084"/>
            <a:ext cx="461017" cy="544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254" y="180975"/>
            <a:ext cx="8706112" cy="720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254" y="1038226"/>
            <a:ext cx="8706112" cy="508844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6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- Internal, Photo, Catha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111080"/>
          </a:xfrm>
          <a:prstGeom prst="rect">
            <a:avLst/>
          </a:prstGeom>
          <a:solidFill>
            <a:srgbClr val="FFFFFF"/>
          </a:solidFill>
          <a:effectLst/>
        </p:spPr>
        <p:txBody>
          <a:bodyPr vert="horz"/>
          <a:lstStyle>
            <a:lvl1pPr>
              <a:defRPr sz="2500" b="0" i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>
                <a:sym typeface="Lobster Two Italic" charset="0"/>
              </a:rPr>
              <a:t>Click icon to add picture</a:t>
            </a:r>
            <a:endParaRPr lang="en-US" noProof="0" dirty="0">
              <a:sym typeface="Lobster Two Italic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390181" y="6278562"/>
            <a:ext cx="2363638" cy="579437"/>
          </a:xfrm>
          <a:prstGeom prst="rect">
            <a:avLst/>
          </a:prstGeom>
          <a:noFill/>
        </p:spPr>
        <p:txBody>
          <a:bodyPr wrap="square" bIns="137160" rtlCol="0" anchor="b" anchorCtr="0">
            <a:noAutofit/>
          </a:bodyPr>
          <a:lstStyle/>
          <a:p>
            <a:pPr algn="ctr"/>
            <a:r>
              <a:rPr lang="en-GB" sz="500" spc="0" baseline="0" dirty="0" smtClean="0">
                <a:solidFill>
                  <a:srgbClr val="7D7D7D"/>
                </a:solidFill>
              </a:rPr>
              <a:t>Cathay Pacific Airways Limited</a:t>
            </a:r>
            <a:endParaRPr lang="en-GB" sz="500" spc="0" baseline="0" dirty="0">
              <a:solidFill>
                <a:srgbClr val="7D7D7D"/>
              </a:solidFill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0" y="3416300"/>
            <a:ext cx="3048000" cy="419100"/>
          </a:xfrm>
          <a:prstGeom prst="rect">
            <a:avLst/>
          </a:prstGeom>
        </p:spPr>
        <p:txBody>
          <a:bodyPr anchor="ctr" anchorCtr="1">
            <a:noAutofit/>
          </a:bodyPr>
          <a:lstStyle>
            <a:lvl1pPr algn="ctr">
              <a:buFontTx/>
              <a:buNone/>
              <a:defRPr sz="1800" spc="0" baseline="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Optional DD Month YYYY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189369"/>
            <a:ext cx="8229600" cy="707886"/>
          </a:xfrm>
          <a:prstGeom prst="rect">
            <a:avLst/>
          </a:prstGeom>
        </p:spPr>
        <p:txBody>
          <a:bodyPr anchor="ctr" anchorCtr="1">
            <a:noAutofit/>
          </a:bodyPr>
          <a:lstStyle>
            <a:lvl1pPr algn="ctr">
              <a:buFontTx/>
              <a:buNone/>
              <a:defRPr sz="4000" spc="0" baseline="0">
                <a:solidFill>
                  <a:srgbClr val="7D7D7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internal front page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278563"/>
            <a:ext cx="4318000" cy="579437"/>
          </a:xfrm>
          <a:prstGeom prst="rect">
            <a:avLst/>
          </a:prstGeom>
        </p:spPr>
        <p:txBody>
          <a:bodyPr lIns="228600" bIns="137160" anchor="b" anchorCtr="0">
            <a:noAutofit/>
          </a:bodyPr>
          <a:lstStyle>
            <a:lvl1pPr>
              <a:buFontTx/>
              <a:buNone/>
              <a:defRPr sz="1800" spc="0" baseline="0">
                <a:solidFill>
                  <a:srgbClr val="006564"/>
                </a:solidFill>
              </a:defRPr>
            </a:lvl1pPr>
          </a:lstStyle>
          <a:p>
            <a:pPr lvl="0"/>
            <a:r>
              <a:rPr lang="en-US" dirty="0" smtClean="0"/>
              <a:t>Optional department / project</a:t>
            </a:r>
          </a:p>
        </p:txBody>
      </p:sp>
      <p:pic>
        <p:nvPicPr>
          <p:cNvPr id="10" name="5953365A-7319-43E8-A8CF-65140FD8A302" descr="983C78AE-CF84-4B14-8920-72BAB7FB4E5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66760" y="6214174"/>
            <a:ext cx="464615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- External, Catha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694055"/>
            <a:ext cx="8229600" cy="70788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external front page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278563"/>
            <a:ext cx="4318000" cy="579437"/>
          </a:xfrm>
          <a:prstGeom prst="rect">
            <a:avLst/>
          </a:prstGeom>
        </p:spPr>
        <p:txBody>
          <a:bodyPr lIns="228600" bIns="137160" anchor="b" anchorCtr="0">
            <a:noAutofit/>
          </a:bodyPr>
          <a:lstStyle>
            <a:lvl1pPr>
              <a:buFontTx/>
              <a:buNone/>
              <a:defRPr sz="1800" spc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Optional department / project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775200" y="6278563"/>
            <a:ext cx="4368800" cy="579437"/>
          </a:xfrm>
          <a:prstGeom prst="rect">
            <a:avLst/>
          </a:prstGeom>
        </p:spPr>
        <p:txBody>
          <a:bodyPr rIns="228600" bIns="137160" anchor="b" anchorCtr="0">
            <a:noAutofit/>
          </a:bodyPr>
          <a:lstStyle>
            <a:lvl1pPr algn="r">
              <a:buFontTx/>
              <a:buNone/>
              <a:defRPr sz="1400" spc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Optional department tag line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390181" y="6278563"/>
            <a:ext cx="2363638" cy="579437"/>
          </a:xfrm>
          <a:prstGeom prst="rect">
            <a:avLst/>
          </a:prstGeom>
          <a:noFill/>
        </p:spPr>
        <p:txBody>
          <a:bodyPr wrap="square" bIns="137160" rtlCol="0" anchor="b" anchorCtr="0">
            <a:noAutofit/>
          </a:bodyPr>
          <a:lstStyle/>
          <a:p>
            <a:pPr algn="ctr"/>
            <a:r>
              <a:rPr lang="en-GB" sz="500" spc="0" baseline="0" dirty="0" smtClean="0">
                <a:solidFill>
                  <a:schemeClr val="tx1"/>
                </a:solidFill>
              </a:rPr>
              <a:t>Cathay Pacific Airways Limited</a:t>
            </a:r>
            <a:endParaRPr lang="en-GB" sz="500" spc="0" baseline="0" dirty="0">
              <a:solidFill>
                <a:schemeClr val="tx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0" y="3873500"/>
            <a:ext cx="3048000" cy="419100"/>
          </a:xfrm>
          <a:prstGeom prst="rect">
            <a:avLst/>
          </a:prstGeom>
        </p:spPr>
        <p:txBody>
          <a:bodyPr anchor="ctr" anchorCtr="1">
            <a:noAutofit/>
          </a:bodyPr>
          <a:lstStyle>
            <a:lvl1pPr algn="ctr">
              <a:buFontTx/>
              <a:buNone/>
              <a:defRPr sz="18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Optional DD Month YYYY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400800" y="320040"/>
            <a:ext cx="2439988" cy="361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- External, Photo, Catha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111080"/>
          </a:xfrm>
          <a:prstGeom prst="rect">
            <a:avLst/>
          </a:prstGeom>
          <a:solidFill>
            <a:srgbClr val="FFFFFF"/>
          </a:solidFill>
          <a:effectLst/>
        </p:spPr>
        <p:txBody>
          <a:bodyPr vert="horz"/>
          <a:lstStyle>
            <a:lvl1pPr>
              <a:defRPr sz="2500" b="0" i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>
                <a:sym typeface="Lobster Two Italic" charset="0"/>
              </a:rPr>
              <a:t>Click icon to add picture</a:t>
            </a:r>
            <a:endParaRPr lang="en-US" noProof="0" dirty="0">
              <a:sym typeface="Lobster Two Italic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390181" y="6278562"/>
            <a:ext cx="2363638" cy="579437"/>
          </a:xfrm>
          <a:prstGeom prst="rect">
            <a:avLst/>
          </a:prstGeom>
          <a:noFill/>
        </p:spPr>
        <p:txBody>
          <a:bodyPr wrap="square" bIns="137160" rtlCol="0" anchor="b" anchorCtr="0">
            <a:noAutofit/>
          </a:bodyPr>
          <a:lstStyle/>
          <a:p>
            <a:pPr algn="ctr"/>
            <a:r>
              <a:rPr lang="en-GB" sz="500" spc="0" baseline="0" dirty="0" smtClean="0">
                <a:solidFill>
                  <a:srgbClr val="7D7D7D"/>
                </a:solidFill>
              </a:rPr>
              <a:t>Cathay Pacific Airways Limited</a:t>
            </a:r>
            <a:endParaRPr lang="en-GB" sz="500" spc="0" baseline="0" dirty="0">
              <a:solidFill>
                <a:srgbClr val="7D7D7D"/>
              </a:solidFill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0" y="3416300"/>
            <a:ext cx="3048000" cy="419100"/>
          </a:xfrm>
          <a:prstGeom prst="rect">
            <a:avLst/>
          </a:prstGeom>
        </p:spPr>
        <p:txBody>
          <a:bodyPr anchor="ctr" anchorCtr="1">
            <a:noAutofit/>
          </a:bodyPr>
          <a:lstStyle>
            <a:lvl1pPr algn="ctr">
              <a:buFontTx/>
              <a:buNone/>
              <a:defRPr sz="1800" spc="0" baseline="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Optional DD Month YYYY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189369"/>
            <a:ext cx="8229600" cy="707886"/>
          </a:xfrm>
          <a:prstGeom prst="rect">
            <a:avLst/>
          </a:prstGeom>
        </p:spPr>
        <p:txBody>
          <a:bodyPr anchor="ctr" anchorCtr="1">
            <a:noAutofit/>
          </a:bodyPr>
          <a:lstStyle>
            <a:lvl1pPr algn="ctr">
              <a:buFontTx/>
              <a:buNone/>
              <a:defRPr sz="4000" spc="0" baseline="0">
                <a:solidFill>
                  <a:srgbClr val="7D7D7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internal front page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278563"/>
            <a:ext cx="4318000" cy="579437"/>
          </a:xfrm>
          <a:prstGeom prst="rect">
            <a:avLst/>
          </a:prstGeom>
        </p:spPr>
        <p:txBody>
          <a:bodyPr lIns="228600" bIns="137160" anchor="b" anchorCtr="0">
            <a:noAutofit/>
          </a:bodyPr>
          <a:lstStyle>
            <a:lvl1pPr>
              <a:buFontTx/>
              <a:buNone/>
              <a:defRPr sz="1800" spc="0" baseline="0">
                <a:solidFill>
                  <a:srgbClr val="006564"/>
                </a:solidFill>
              </a:defRPr>
            </a:lvl1pPr>
          </a:lstStyle>
          <a:p>
            <a:pPr lvl="0"/>
            <a:r>
              <a:rPr lang="en-US" dirty="0" smtClean="0"/>
              <a:t>Optional department / project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400799" y="6296025"/>
            <a:ext cx="2447484" cy="384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v1 - Cathay">
    <p:bg>
      <p:bgPr>
        <a:solidFill>
          <a:srgbClr val="EBED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694055"/>
            <a:ext cx="8229600" cy="70788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 spc="0" baseline="0">
                <a:solidFill>
                  <a:srgbClr val="7D7D7D"/>
                </a:solidFill>
              </a:defRPr>
            </a:lvl1pPr>
          </a:lstStyle>
          <a:p>
            <a:r>
              <a:rPr lang="en-US" dirty="0" smtClean="0"/>
              <a:t>Click to edit chapter title</a:t>
            </a:r>
            <a:endParaRPr lang="en-GB" dirty="0"/>
          </a:p>
        </p:txBody>
      </p:sp>
      <p:pic>
        <p:nvPicPr>
          <p:cNvPr id="8" name="5953365A-7319-43E8-A8CF-65140FD8A302" descr="983C78AE-CF84-4B14-8920-72BAB7FB4E5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66760" y="320040"/>
            <a:ext cx="464614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v2 - Cathay">
    <p:bg>
      <p:bgPr>
        <a:solidFill>
          <a:srgbClr val="E2D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694055"/>
            <a:ext cx="8229600" cy="70788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 spc="0" baseline="0">
                <a:solidFill>
                  <a:srgbClr val="7D7D7D"/>
                </a:solidFill>
              </a:defRPr>
            </a:lvl1pPr>
          </a:lstStyle>
          <a:p>
            <a:r>
              <a:rPr lang="en-US" dirty="0" smtClean="0"/>
              <a:t>Click to edit chapter title</a:t>
            </a:r>
            <a:endParaRPr lang="en-GB" dirty="0"/>
          </a:p>
        </p:txBody>
      </p:sp>
      <p:pic>
        <p:nvPicPr>
          <p:cNvPr id="6" name="5953365A-7319-43E8-A8CF-65140FD8A302" descr="983C78AE-CF84-4B14-8920-72BAB7FB4E5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66760" y="320040"/>
            <a:ext cx="464614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v3 - Cathay">
    <p:bg>
      <p:bgPr>
        <a:solidFill>
          <a:srgbClr val="DCD3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694055"/>
            <a:ext cx="8229600" cy="70788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 spc="0" baseline="0">
                <a:solidFill>
                  <a:srgbClr val="7D7D7D"/>
                </a:solidFill>
              </a:defRPr>
            </a:lvl1pPr>
          </a:lstStyle>
          <a:p>
            <a:r>
              <a:rPr lang="en-US" dirty="0" smtClean="0"/>
              <a:t>Click to edit chapter title</a:t>
            </a:r>
            <a:endParaRPr lang="en-GB" dirty="0"/>
          </a:p>
        </p:txBody>
      </p:sp>
      <p:pic>
        <p:nvPicPr>
          <p:cNvPr id="5" name="B31B4224-6BA7-43A4-9F65-CD1B35FF0B26" descr="4AE3746A-5F63-4F99-87F8-0B7D1A29EE7B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66760" y="320040"/>
            <a:ext cx="461017" cy="544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Photo, Catha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111080"/>
          </a:xfrm>
          <a:prstGeom prst="rect">
            <a:avLst/>
          </a:prstGeom>
          <a:solidFill>
            <a:srgbClr val="FFFFFF"/>
          </a:solidFill>
          <a:effectLst/>
        </p:spPr>
        <p:txBody>
          <a:bodyPr vert="horz"/>
          <a:lstStyle>
            <a:lvl1pPr>
              <a:defRPr sz="2500" b="0" i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>
                <a:sym typeface="Lobster Two Italic" charset="0"/>
              </a:rPr>
              <a:t>Click icon to add picture</a:t>
            </a:r>
            <a:endParaRPr lang="en-US" noProof="0" dirty="0">
              <a:sym typeface="Lobster Two Italic" charset="0"/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189369"/>
            <a:ext cx="8229600" cy="707886"/>
          </a:xfrm>
          <a:prstGeom prst="rect">
            <a:avLst/>
          </a:prstGeom>
        </p:spPr>
        <p:txBody>
          <a:bodyPr anchor="ctr" anchorCtr="1">
            <a:noAutofit/>
          </a:bodyPr>
          <a:lstStyle>
            <a:lvl1pPr algn="ctr">
              <a:buFontTx/>
              <a:buNone/>
              <a:defRPr sz="4000" spc="0" baseline="0">
                <a:solidFill>
                  <a:srgbClr val="7D7D7D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chapter title</a:t>
            </a:r>
          </a:p>
        </p:txBody>
      </p:sp>
      <p:pic>
        <p:nvPicPr>
          <p:cNvPr id="10" name="5953365A-7319-43E8-A8CF-65140FD8A302" descr="983C78AE-CF84-4B14-8920-72BAB7FB4E51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66760" y="6214174"/>
            <a:ext cx="464615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86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02" r:id="rId2"/>
    <p:sldLayoutId id="2147483701" r:id="rId3"/>
    <p:sldLayoutId id="2147483715" r:id="rId4"/>
    <p:sldLayoutId id="2147483717" r:id="rId5"/>
    <p:sldLayoutId id="2147483676" r:id="rId6"/>
    <p:sldLayoutId id="2147483674" r:id="rId7"/>
    <p:sldLayoutId id="2147483677" r:id="rId8"/>
    <p:sldLayoutId id="2147483710" r:id="rId9"/>
    <p:sldLayoutId id="2147483694" r:id="rId10"/>
    <p:sldLayoutId id="2147483690" r:id="rId11"/>
    <p:sldLayoutId id="2147483686" r:id="rId12"/>
    <p:sldLayoutId id="2147483714" r:id="rId13"/>
    <p:sldLayoutId id="2147483721" r:id="rId14"/>
    <p:sldLayoutId id="2147483670" r:id="rId15"/>
    <p:sldLayoutId id="2147483671" r:id="rId16"/>
    <p:sldLayoutId id="2147483672" r:id="rId17"/>
    <p:sldLayoutId id="2147483722" r:id="rId18"/>
    <p:sldLayoutId id="2147483723" r:id="rId19"/>
    <p:sldLayoutId id="2147483724" r:id="rId20"/>
  </p:sldLayoutIdLst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752601"/>
            <a:ext cx="8229600" cy="1600200"/>
          </a:xfrm>
        </p:spPr>
        <p:txBody>
          <a:bodyPr/>
          <a:lstStyle/>
          <a:p>
            <a:r>
              <a:rPr lang="en-US" sz="3600" dirty="0" smtClean="0">
                <a:solidFill>
                  <a:srgbClr val="0070C0"/>
                </a:solidFill>
              </a:rPr>
              <a:t>EOL-Middleware Upgrade</a:t>
            </a:r>
          </a:p>
          <a:p>
            <a:r>
              <a:rPr lang="en-HK" sz="3600" dirty="0" smtClean="0">
                <a:solidFill>
                  <a:srgbClr val="0070C0"/>
                </a:solidFill>
              </a:rPr>
              <a:t>- </a:t>
            </a:r>
            <a:r>
              <a:rPr lang="en-HK" sz="3600" dirty="0" err="1" smtClean="0">
                <a:solidFill>
                  <a:srgbClr val="0070C0"/>
                </a:solidFill>
              </a:rPr>
              <a:t>CorpMQ</a:t>
            </a:r>
            <a:r>
              <a:rPr lang="en-HK" sz="3600" dirty="0" smtClean="0">
                <a:solidFill>
                  <a:srgbClr val="0070C0"/>
                </a:solidFill>
              </a:rPr>
              <a:t> (server switchover)</a:t>
            </a:r>
            <a:endParaRPr lang="en-US" sz="3600" dirty="0" smtClean="0">
              <a:solidFill>
                <a:srgbClr val="0070C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IT Scheduled Maintenance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HK" dirty="0" smtClean="0"/>
              <a:t>Oct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02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Scope (EOL middleware infra)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spc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254" y="1066800"/>
            <a:ext cx="8441546" cy="5118825"/>
          </a:xfrm>
        </p:spPr>
        <p:txBody>
          <a:bodyPr/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EOL </a:t>
            </a:r>
            <a:r>
              <a:rPr lang="en-US" sz="1600" i="1" dirty="0" smtClean="0">
                <a:solidFill>
                  <a:srgbClr val="FF0000"/>
                </a:solidFill>
              </a:rPr>
              <a:t>- Middleware Upgrade Phase 3: </a:t>
            </a:r>
            <a:r>
              <a:rPr lang="en-US" sz="1600" i="1" dirty="0">
                <a:solidFill>
                  <a:srgbClr val="FF0000"/>
                </a:solidFill>
              </a:rPr>
              <a:t>Upgrade </a:t>
            </a:r>
            <a:r>
              <a:rPr lang="en-US" sz="1600" i="1" u="sng" dirty="0" err="1" smtClean="0">
                <a:solidFill>
                  <a:srgbClr val="FF0000"/>
                </a:solidFill>
              </a:rPr>
              <a:t>CorpMQ</a:t>
            </a:r>
            <a:r>
              <a:rPr lang="en-US" sz="1600" i="1" dirty="0" smtClean="0">
                <a:solidFill>
                  <a:srgbClr val="FF0000"/>
                </a:solidFill>
              </a:rPr>
              <a:t> in </a:t>
            </a:r>
            <a:r>
              <a:rPr lang="en-GB" sz="1600" i="1" dirty="0" smtClean="0">
                <a:solidFill>
                  <a:srgbClr val="FF0000"/>
                </a:solidFill>
              </a:rPr>
              <a:t>end </a:t>
            </a:r>
            <a:r>
              <a:rPr lang="en-GB" sz="1600" i="1" dirty="0">
                <a:solidFill>
                  <a:srgbClr val="FF0000"/>
                </a:solidFill>
              </a:rPr>
              <a:t>of life </a:t>
            </a:r>
            <a:r>
              <a:rPr lang="en-US" sz="1600" i="1" dirty="0">
                <a:solidFill>
                  <a:srgbClr val="FF0000"/>
                </a:solidFill>
              </a:rPr>
              <a:t>middleware </a:t>
            </a:r>
            <a:r>
              <a:rPr lang="en-US" sz="1600" i="1" dirty="0" smtClean="0">
                <a:solidFill>
                  <a:srgbClr val="FF0000"/>
                </a:solidFill>
              </a:rPr>
              <a:t>components - tentative go-live date : Sep 2017</a:t>
            </a:r>
          </a:p>
          <a:p>
            <a:endParaRPr lang="en-GB" sz="1600" i="1" dirty="0">
              <a:solidFill>
                <a:srgbClr val="000000"/>
              </a:solidFill>
            </a:endParaRPr>
          </a:p>
          <a:p>
            <a:r>
              <a:rPr lang="en-US" sz="1600" dirty="0" smtClean="0">
                <a:solidFill>
                  <a:srgbClr val="000000"/>
                </a:solidFill>
              </a:rPr>
              <a:t>New </a:t>
            </a:r>
            <a:r>
              <a:rPr lang="en-US" sz="1600" dirty="0">
                <a:solidFill>
                  <a:srgbClr val="000000"/>
                </a:solidFill>
              </a:rPr>
              <a:t>platform </a:t>
            </a:r>
            <a:r>
              <a:rPr lang="en-US" sz="1600" dirty="0" smtClean="0">
                <a:solidFill>
                  <a:srgbClr val="000000"/>
                </a:solidFill>
              </a:rPr>
              <a:t>is running on a dedicated ESX 6.0 farm and 10G network which is isolated from other ESX farm</a:t>
            </a: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r>
              <a:rPr lang="en-GB" sz="1600" dirty="0" smtClean="0">
                <a:solidFill>
                  <a:srgbClr val="000000"/>
                </a:solidFill>
              </a:rPr>
              <a:t>Implement Active-Standby solution for all the above middleware components</a:t>
            </a:r>
          </a:p>
          <a:p>
            <a:endParaRPr lang="en-GB" sz="1600" dirty="0" smtClean="0">
              <a:solidFill>
                <a:srgbClr val="000000"/>
              </a:solidFill>
            </a:endParaRPr>
          </a:p>
          <a:p>
            <a:r>
              <a:rPr lang="en-GB" sz="1600" dirty="0" smtClean="0">
                <a:solidFill>
                  <a:srgbClr val="000000"/>
                </a:solidFill>
              </a:rPr>
              <a:t>Decommission of existing platform</a:t>
            </a:r>
          </a:p>
          <a:p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1482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HK" sz="3600" dirty="0" smtClean="0">
                <a:solidFill>
                  <a:srgbClr val="0070C0"/>
                </a:solidFill>
              </a:rPr>
              <a:t>High-level Infra Design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254" y="1038226"/>
            <a:ext cx="8441546" cy="5088442"/>
          </a:xfrm>
        </p:spPr>
        <p:txBody>
          <a:bodyPr/>
          <a:lstStyle/>
          <a:p>
            <a:r>
              <a:rPr lang="en-GB" sz="2400" dirty="0">
                <a:solidFill>
                  <a:srgbClr val="000000"/>
                </a:solidFill>
                <a:latin typeface="Aktiv Grotesk Regular"/>
                <a:cs typeface="Calibri" pitchFamily="34" charset="0"/>
              </a:rPr>
              <a:t>Servers are running on a dedicate VMWare ESX 6.0 farm on 10G network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WAS </a:t>
            </a:r>
            <a:r>
              <a:rPr lang="en-US" sz="2400" dirty="0">
                <a:solidFill>
                  <a:srgbClr val="000000"/>
                </a:solidFill>
              </a:rPr>
              <a:t>&amp; WSRR, – HA by </a:t>
            </a:r>
            <a:r>
              <a:rPr lang="en-US" sz="2400" dirty="0" smtClean="0">
                <a:solidFill>
                  <a:srgbClr val="000000"/>
                </a:solidFill>
              </a:rPr>
              <a:t>WebSphere </a:t>
            </a:r>
            <a:r>
              <a:rPr lang="en-US" sz="2400" dirty="0">
                <a:solidFill>
                  <a:srgbClr val="000000"/>
                </a:solidFill>
              </a:rPr>
              <a:t>Cluster build-in features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IIB &amp; WMQ – HA by </a:t>
            </a:r>
            <a:r>
              <a:rPr lang="en-GB" sz="2400" dirty="0">
                <a:solidFill>
                  <a:srgbClr val="000000"/>
                </a:solidFill>
                <a:latin typeface="Aktiv Grotesk Regular"/>
                <a:cs typeface="Calibri" pitchFamily="34" charset="0"/>
              </a:rPr>
              <a:t>Veritas Cluster Server (VCS) to replace HACMP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GB" sz="2400" dirty="0" smtClean="0">
                <a:solidFill>
                  <a:srgbClr val="000000"/>
                </a:solidFill>
                <a:latin typeface="Aktiv Grotesk Regular"/>
                <a:cs typeface="Calibri" pitchFamily="34" charset="0"/>
              </a:rPr>
              <a:t>Adopted </a:t>
            </a:r>
            <a:r>
              <a:rPr lang="en-GB" sz="2400" dirty="0">
                <a:solidFill>
                  <a:srgbClr val="000000"/>
                </a:solidFill>
                <a:latin typeface="Aktiv Grotesk Regular"/>
                <a:cs typeface="Calibri" pitchFamily="34" charset="0"/>
              </a:rPr>
              <a:t>SRM for the standby Environment Setup</a:t>
            </a:r>
          </a:p>
          <a:p>
            <a:r>
              <a:rPr lang="en-GB" sz="2400" dirty="0">
                <a:solidFill>
                  <a:srgbClr val="000000"/>
                </a:solidFill>
                <a:latin typeface="Aktiv Grotesk Regular"/>
                <a:cs typeface="Calibri" pitchFamily="34" charset="0"/>
              </a:rPr>
              <a:t>Use Extended VLAN across IMC1 and IMC2 for the MQ Service IP Failover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0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Middleware Version Upgrade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spc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254" y="1038226"/>
            <a:ext cx="8517746" cy="5514974"/>
          </a:xfrm>
        </p:spPr>
        <p:txBody>
          <a:bodyPr/>
          <a:lstStyle/>
          <a:p>
            <a:r>
              <a:rPr lang="en-GB" sz="2400" dirty="0" smtClean="0"/>
              <a:t>The changes are </a:t>
            </a:r>
            <a:r>
              <a:rPr lang="en-GB" sz="2400" dirty="0"/>
              <a:t>summarized into the following </a:t>
            </a:r>
            <a:r>
              <a:rPr lang="en-GB" sz="2400" dirty="0" smtClean="0"/>
              <a:t>table, which are synchronized with the approved IDD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836794"/>
              </p:ext>
            </p:extLst>
          </p:nvPr>
        </p:nvGraphicFramePr>
        <p:xfrm>
          <a:off x="457200" y="2117707"/>
          <a:ext cx="8136746" cy="34906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8570"/>
                <a:gridCol w="1442923"/>
                <a:gridCol w="1731507"/>
                <a:gridCol w="1298631"/>
                <a:gridCol w="1082192"/>
                <a:gridCol w="1442923"/>
              </a:tblGrid>
              <a:tr h="50443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 Migration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Server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Re-platforming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Middleware Upgrade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HACMP Migration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Resiliency Design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467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1G </a:t>
                      </a: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10G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RHEL 6.1</a:t>
                      </a:r>
                      <a:r>
                        <a:rPr lang="en-GB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GB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RHEL 6.6</a:t>
                      </a:r>
                      <a:endParaRPr lang="en-US" sz="1200" dirty="0" smtClean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 </a:t>
                      </a: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8.5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(7.0 </a:t>
                      </a:r>
                      <a:r>
                        <a:rPr lang="en-GB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EOS </a:t>
                      </a: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SRM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467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WMQ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1G </a:t>
                      </a: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10G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Extended VLAN (MQ Service IP)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AIX 6.1 </a:t>
                      </a: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RHEL 6.6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 </a:t>
                      </a: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8.0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(7.0 </a:t>
                      </a:r>
                      <a:r>
                        <a:rPr lang="en-GB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EOS </a:t>
                      </a: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Sep/2015</a:t>
                      </a:r>
                      <a:r>
                        <a:rPr lang="en-GB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Veritas Cluster Server (VCS)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SRM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467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IIB </a:t>
                      </a: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(WMB)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1G </a:t>
                      </a: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10G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Extended VLAN (MQ Service IP)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AIX 6.1 </a:t>
                      </a: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RHEL 6.6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 </a:t>
                      </a: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9.0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(7.0 </a:t>
                      </a:r>
                      <a:r>
                        <a:rPr lang="en-GB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EOS </a:t>
                      </a: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Sep/2015)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Veritas Cluster Server (VCS)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SRM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467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WSRR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1G </a:t>
                      </a:r>
                      <a:r>
                        <a:rPr lang="en-GB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GB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10G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AIX </a:t>
                      </a:r>
                      <a:r>
                        <a:rPr lang="en-GB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5.3 </a:t>
                      </a: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RHEL 6.6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 </a:t>
                      </a: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8.5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(already </a:t>
                      </a:r>
                      <a:r>
                        <a:rPr lang="en-GB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EOS)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SRM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467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 </a:t>
                      </a: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Server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1G </a:t>
                      </a: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10G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RHEL 6.1</a:t>
                      </a:r>
                      <a:r>
                        <a:rPr lang="en-GB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GB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RHEL 6.6</a:t>
                      </a:r>
                      <a:endParaRPr lang="en-US" sz="1200" dirty="0" smtClean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SRM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467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HK" sz="1200" dirty="0" err="1" smtClean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CorpMQ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1G </a:t>
                      </a: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10G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Extended VLAN (MQ Service IP)</a:t>
                      </a:r>
                      <a:endParaRPr lang="en-US" sz="1200" dirty="0" smtClean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AIX 5.3</a:t>
                      </a:r>
                      <a:r>
                        <a:rPr lang="en-GB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GB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RHEL 6.6</a:t>
                      </a:r>
                      <a:endParaRPr lang="en-US" sz="1200" dirty="0" smtClean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6.0 </a:t>
                      </a:r>
                      <a:r>
                        <a:rPr lang="en-GB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GB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8.0</a:t>
                      </a:r>
                      <a:endParaRPr lang="en-US" sz="12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(6.0 EOS Sep/2012)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Veritas Cluster Server (VCS)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SRM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30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Current State Infra Architecture </a:t>
            </a:r>
            <a:br>
              <a:rPr lang="en-US" sz="3600" dirty="0" smtClean="0">
                <a:solidFill>
                  <a:srgbClr val="0070C0"/>
                </a:solidFill>
              </a:rPr>
            </a:br>
            <a:endParaRPr lang="en-US" sz="3600" spc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84" y="914835"/>
            <a:ext cx="8507251" cy="5714565"/>
          </a:xfrm>
        </p:spPr>
      </p:pic>
    </p:spTree>
    <p:extLst>
      <p:ext uri="{BB962C8B-B14F-4D97-AF65-F5344CB8AC3E}">
        <p14:creationId xmlns:p14="http://schemas.microsoft.com/office/powerpoint/2010/main" val="345560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solidFill>
                  <a:srgbClr val="0070C0"/>
                </a:solidFill>
              </a:rPr>
              <a:t>Target State Infra Architecture </a:t>
            </a:r>
            <a:br>
              <a:rPr lang="en-US" sz="4000" dirty="0" smtClean="0">
                <a:solidFill>
                  <a:srgbClr val="0070C0"/>
                </a:solidFill>
              </a:rPr>
            </a:br>
            <a:endParaRPr lang="en-US" sz="2200" spc="0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50" y="900975"/>
            <a:ext cx="8503920" cy="5804625"/>
          </a:xfrm>
        </p:spPr>
      </p:pic>
    </p:spTree>
    <p:extLst>
      <p:ext uri="{BB962C8B-B14F-4D97-AF65-F5344CB8AC3E}">
        <p14:creationId xmlns:p14="http://schemas.microsoft.com/office/powerpoint/2010/main" val="71737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In-scope Components (</a:t>
            </a:r>
            <a:r>
              <a:rPr lang="en-US" sz="3600" dirty="0" err="1" smtClean="0">
                <a:solidFill>
                  <a:srgbClr val="0070C0"/>
                </a:solidFill>
              </a:rPr>
              <a:t>CorpMQ</a:t>
            </a:r>
            <a:r>
              <a:rPr lang="en-US" sz="3600" dirty="0" smtClean="0">
                <a:solidFill>
                  <a:srgbClr val="0070C0"/>
                </a:solidFill>
              </a:rPr>
              <a:t>)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4" name="Picture 3" descr="C:\Users\IBM_AD~1\AppData\Local\Temp\notes32C5CD\Components Diagram - CorpMQ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49" y="1143000"/>
            <a:ext cx="8546322" cy="434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247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err="1" smtClean="0">
                <a:solidFill>
                  <a:srgbClr val="0070C0"/>
                </a:solidFill>
              </a:rPr>
              <a:t>CorpMQ</a:t>
            </a:r>
            <a:r>
              <a:rPr lang="en-US" sz="3600" dirty="0" smtClean="0">
                <a:solidFill>
                  <a:srgbClr val="0070C0"/>
                </a:solidFill>
              </a:rPr>
              <a:t> Server Switchover </a:t>
            </a:r>
            <a:r>
              <a:rPr lang="en-US" sz="3600" dirty="0">
                <a:solidFill>
                  <a:srgbClr val="0070C0"/>
                </a:solidFill>
              </a:rPr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937" y="1143000"/>
            <a:ext cx="8136746" cy="5088442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In order to minimize </a:t>
            </a:r>
            <a:r>
              <a:rPr lang="en-GB" sz="2000" dirty="0" smtClean="0"/>
              <a:t>the risk of current </a:t>
            </a:r>
            <a:r>
              <a:rPr lang="en-GB" sz="2000" dirty="0" err="1" smtClean="0"/>
              <a:t>CorpMQ</a:t>
            </a:r>
            <a:r>
              <a:rPr lang="en-GB" sz="2000" dirty="0" smtClean="0"/>
              <a:t> servers (IBM P6 machines with HACMP), we can have </a:t>
            </a:r>
            <a:r>
              <a:rPr lang="en-GB" sz="2000" dirty="0"/>
              <a:t>a</a:t>
            </a:r>
            <a:r>
              <a:rPr lang="en-GB" sz="2000" dirty="0" smtClean="0"/>
              <a:t> </a:t>
            </a:r>
            <a:r>
              <a:rPr lang="en-GB" sz="2000" b="1" i="1" dirty="0" smtClean="0">
                <a:solidFill>
                  <a:srgbClr val="0070C0"/>
                </a:solidFill>
              </a:rPr>
              <a:t>short-term</a:t>
            </a:r>
            <a:r>
              <a:rPr lang="en-GB" sz="2000" b="1" i="1" dirty="0" smtClean="0">
                <a:solidFill>
                  <a:srgbClr val="FF0000"/>
                </a:solidFill>
              </a:rPr>
              <a:t> </a:t>
            </a:r>
            <a:r>
              <a:rPr lang="en-GB" sz="2000" dirty="0" smtClean="0"/>
              <a:t>solution to mitigate this risk first:</a:t>
            </a:r>
          </a:p>
          <a:p>
            <a:r>
              <a:rPr lang="en-GB" sz="2000" dirty="0" smtClean="0"/>
              <a:t>a virtualized server switchover to IBM P7 machines is </a:t>
            </a:r>
            <a:r>
              <a:rPr lang="en-GB" sz="2000" dirty="0"/>
              <a:t>to be used </a:t>
            </a:r>
            <a:r>
              <a:rPr lang="en-GB" sz="2000" dirty="0" smtClean="0"/>
              <a:t>for all queue managers, channels and queues in big bang cutover</a:t>
            </a:r>
          </a:p>
          <a:p>
            <a:r>
              <a:rPr lang="en-GB" sz="2000" dirty="0" smtClean="0"/>
              <a:t>will be done in one single batch for all </a:t>
            </a:r>
            <a:r>
              <a:rPr lang="en-GB" sz="2000" dirty="0" err="1"/>
              <a:t>downline</a:t>
            </a:r>
            <a:r>
              <a:rPr lang="en-GB" sz="2000" dirty="0"/>
              <a:t> applications </a:t>
            </a:r>
            <a:r>
              <a:rPr lang="en-GB" sz="2000" dirty="0" smtClean="0"/>
              <a:t>involved</a:t>
            </a:r>
          </a:p>
          <a:p>
            <a:r>
              <a:rPr lang="en-GB" sz="2000" dirty="0"/>
              <a:t>h</a:t>
            </a:r>
            <a:r>
              <a:rPr lang="en-GB" sz="2000" dirty="0" smtClean="0"/>
              <a:t>ardware platform and OS will be upgraded with the same hostname</a:t>
            </a:r>
          </a:p>
          <a:p>
            <a:r>
              <a:rPr lang="en-GB" sz="2000" b="1" i="1" dirty="0" smtClean="0">
                <a:solidFill>
                  <a:srgbClr val="FF0000"/>
                </a:solidFill>
              </a:rPr>
              <a:t>stay in the same VLAN and have the same IPs of new P7 machines</a:t>
            </a:r>
          </a:p>
          <a:p>
            <a:r>
              <a:rPr lang="en-GB" sz="2000" dirty="0"/>
              <a:t>s</a:t>
            </a:r>
            <a:r>
              <a:rPr lang="en-GB" sz="2000" dirty="0" smtClean="0"/>
              <a:t>oftware version of IBM </a:t>
            </a:r>
            <a:r>
              <a:rPr lang="en-GB" sz="2000" dirty="0" err="1" smtClean="0"/>
              <a:t>Websphere</a:t>
            </a:r>
            <a:r>
              <a:rPr lang="en-GB" sz="2000" dirty="0" smtClean="0"/>
              <a:t> MQ will maintain in the current EOL version 6.0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512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041816"/>
              </p:ext>
            </p:extLst>
          </p:nvPr>
        </p:nvGraphicFramePr>
        <p:xfrm>
          <a:off x="1600200" y="1676400"/>
          <a:ext cx="5562600" cy="3809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95088"/>
                <a:gridCol w="667512"/>
              </a:tblGrid>
              <a:tr h="4418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Item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Number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</a:tr>
              <a:tr h="2318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Queue Managers in production CorpMQ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</a:tr>
              <a:tr h="2318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CPA Queue Managers connecting to production CorpMQ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</a:tr>
              <a:tr h="4418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External party Queue Managers connecting to production CorpMQ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TBC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</a:tr>
              <a:tr h="2318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Local Queues in production CorpMQ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396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</a:tr>
              <a:tr h="2318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Remote Queues in production CorpMQ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</a:tr>
              <a:tr h="2318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Channels in production CorpMQ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</a:tr>
              <a:tr h="4418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IBM ASM managed applications using production CorpMQ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</a:tr>
              <a:tr h="4418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Solution Centre managed applications using production CorpMQ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~45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</a:tr>
              <a:tr h="4418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External party managed applications using production CorpMQ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TBC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</a:tr>
              <a:tr h="4418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External parties having connection with produciton CorpMQ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45254" y="180975"/>
            <a:ext cx="8706112" cy="1114426"/>
          </a:xfrm>
        </p:spPr>
        <p:txBody>
          <a:bodyPr/>
          <a:lstStyle/>
          <a:p>
            <a:pPr lvl="0" algn="l"/>
            <a:r>
              <a:rPr lang="en-GB" sz="3600" dirty="0" err="1">
                <a:solidFill>
                  <a:srgbClr val="0070C0"/>
                </a:solidFill>
              </a:rPr>
              <a:t>CorpMQ</a:t>
            </a:r>
            <a:r>
              <a:rPr lang="en-GB" sz="3600" dirty="0">
                <a:solidFill>
                  <a:srgbClr val="0070C0"/>
                </a:solidFill>
              </a:rPr>
              <a:t> Migration –</a:t>
            </a:r>
            <a:br>
              <a:rPr lang="en-GB" sz="3600" dirty="0">
                <a:solidFill>
                  <a:srgbClr val="0070C0"/>
                </a:solidFill>
              </a:rPr>
            </a:br>
            <a:r>
              <a:rPr lang="en-GB" sz="2800" dirty="0" err="1">
                <a:solidFill>
                  <a:schemeClr val="tx2"/>
                </a:solidFill>
              </a:rPr>
              <a:t>CorpMQ</a:t>
            </a:r>
            <a:r>
              <a:rPr lang="en-GB" sz="2800" dirty="0">
                <a:solidFill>
                  <a:schemeClr val="tx2"/>
                </a:solidFill>
              </a:rPr>
              <a:t> and </a:t>
            </a:r>
            <a:r>
              <a:rPr lang="en-GB" sz="2800" dirty="0" err="1">
                <a:solidFill>
                  <a:schemeClr val="tx2"/>
                </a:solidFill>
              </a:rPr>
              <a:t>Downline</a:t>
            </a:r>
            <a:r>
              <a:rPr lang="en-GB" sz="2800" dirty="0">
                <a:solidFill>
                  <a:schemeClr val="tx2"/>
                </a:solidFill>
              </a:rPr>
              <a:t> Applications Analysis</a:t>
            </a:r>
            <a:r>
              <a:rPr lang="en-US" sz="3600" dirty="0">
                <a:solidFill>
                  <a:schemeClr val="tx2"/>
                </a:solidFill>
              </a:rPr>
              <a:t/>
            </a:r>
            <a:br>
              <a:rPr lang="en-US" sz="3600" dirty="0">
                <a:solidFill>
                  <a:schemeClr val="tx2"/>
                </a:solidFill>
              </a:rPr>
            </a:b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282355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Template - Cathay Pacific">
  <a:themeElements>
    <a:clrScheme name="Cathay Pacific">
      <a:dk1>
        <a:srgbClr val="7D7D7D"/>
      </a:dk1>
      <a:lt1>
        <a:sysClr val="window" lastClr="FFFFFF"/>
      </a:lt1>
      <a:dk2>
        <a:srgbClr val="006564"/>
      </a:dk2>
      <a:lt2>
        <a:srgbClr val="EBEDEC"/>
      </a:lt2>
      <a:accent1>
        <a:srgbClr val="5E967E"/>
      </a:accent1>
      <a:accent2>
        <a:srgbClr val="367D79"/>
      </a:accent2>
      <a:accent3>
        <a:srgbClr val="DCD3BC"/>
      </a:accent3>
      <a:accent4>
        <a:srgbClr val="C1B49A"/>
      </a:accent4>
      <a:accent5>
        <a:srgbClr val="C6C2C1"/>
      </a:accent5>
      <a:accent6>
        <a:srgbClr val="C2262E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5203A0705FBA4897DE0B9FAB05FAA9" ma:contentTypeVersion="0" ma:contentTypeDescription="Create a new document." ma:contentTypeScope="" ma:versionID="91bdb04700692af701c08bcf0e173ac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D98FC6-BB5C-4C39-9DC7-564D256E5A42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0697DA9-534A-4FFF-956D-EAA77E1DD4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3449BC-3145-4608-8657-0F4C14A0A0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 - Cathay Pacific</Template>
  <TotalTime>10774</TotalTime>
  <Words>511</Words>
  <Application>Microsoft Office PowerPoint</Application>
  <PresentationFormat>On-screen Show (4:3)</PresentationFormat>
  <Paragraphs>104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Aktiv Grotesk Regular</vt:lpstr>
      <vt:lpstr>Lobster Two Italic</vt:lpstr>
      <vt:lpstr>PMingLiU</vt:lpstr>
      <vt:lpstr>Arial</vt:lpstr>
      <vt:lpstr>Calibri</vt:lpstr>
      <vt:lpstr>Times New Roman</vt:lpstr>
      <vt:lpstr>Wingdings</vt:lpstr>
      <vt:lpstr>PowerPoint Template - Cathay Pacific</vt:lpstr>
      <vt:lpstr>PowerPoint Presentation</vt:lpstr>
      <vt:lpstr>Scope (EOL middleware infra) </vt:lpstr>
      <vt:lpstr>High-level Infra Design</vt:lpstr>
      <vt:lpstr>Middleware Version Upgrade </vt:lpstr>
      <vt:lpstr>Current State Infra Architecture  </vt:lpstr>
      <vt:lpstr>Target State Infra Architecture  </vt:lpstr>
      <vt:lpstr>In-scope Components (CorpMQ)</vt:lpstr>
      <vt:lpstr>CorpMQ Server Switchover Approach</vt:lpstr>
      <vt:lpstr>CorpMQ Migration – CorpMQ and Downline Applications Analysis </vt:lpstr>
    </vt:vector>
  </TitlesOfParts>
  <Company>Cathay Pacific Airways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SCM EOL middleware upgrade CorpMQ</dc:title>
  <dc:creator>Cathay Pacific Airways</dc:creator>
  <cp:lastModifiedBy>Harri Chong</cp:lastModifiedBy>
  <cp:revision>229</cp:revision>
  <dcterms:created xsi:type="dcterms:W3CDTF">2014-11-28T08:54:08Z</dcterms:created>
  <dcterms:modified xsi:type="dcterms:W3CDTF">2016-10-03T08:23:26Z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0x010100A35203A0705FBA4897DE0B9FAB05FAA9</vt:lpwstr>
  </property>
</Properties>
</file>