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3D9B-99EF-406C-A5F7-9135113B39AD}" type="datetimeFigureOut">
              <a:rPr lang="zh-TW" altLang="en-US" smtClean="0"/>
              <a:t>2017/2/24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384-09AD-4241-8332-5301E8D0F6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3D9B-99EF-406C-A5F7-9135113B39AD}" type="datetimeFigureOut">
              <a:rPr lang="zh-TW" altLang="en-US" smtClean="0"/>
              <a:t>2017/2/24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384-09AD-4241-8332-5301E8D0F6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50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3D9B-99EF-406C-A5F7-9135113B39AD}" type="datetimeFigureOut">
              <a:rPr lang="zh-TW" altLang="en-US" smtClean="0"/>
              <a:t>2017/2/24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384-09AD-4241-8332-5301E8D0F6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95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3D9B-99EF-406C-A5F7-9135113B39AD}" type="datetimeFigureOut">
              <a:rPr lang="zh-TW" altLang="en-US" smtClean="0"/>
              <a:t>2017/2/24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384-09AD-4241-8332-5301E8D0F6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29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3D9B-99EF-406C-A5F7-9135113B39AD}" type="datetimeFigureOut">
              <a:rPr lang="zh-TW" altLang="en-US" smtClean="0"/>
              <a:t>2017/2/24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384-09AD-4241-8332-5301E8D0F6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78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3D9B-99EF-406C-A5F7-9135113B39AD}" type="datetimeFigureOut">
              <a:rPr lang="zh-TW" altLang="en-US" smtClean="0"/>
              <a:t>2017/2/24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384-09AD-4241-8332-5301E8D0F6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58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3D9B-99EF-406C-A5F7-9135113B39AD}" type="datetimeFigureOut">
              <a:rPr lang="zh-TW" altLang="en-US" smtClean="0"/>
              <a:t>2017/2/24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384-09AD-4241-8332-5301E8D0F6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98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3D9B-99EF-406C-A5F7-9135113B39AD}" type="datetimeFigureOut">
              <a:rPr lang="zh-TW" altLang="en-US" smtClean="0"/>
              <a:t>2017/2/24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384-09AD-4241-8332-5301E8D0F6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72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3D9B-99EF-406C-A5F7-9135113B39AD}" type="datetimeFigureOut">
              <a:rPr lang="zh-TW" altLang="en-US" smtClean="0"/>
              <a:t>2017/2/24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384-09AD-4241-8332-5301E8D0F6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20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3D9B-99EF-406C-A5F7-9135113B39AD}" type="datetimeFigureOut">
              <a:rPr lang="zh-TW" altLang="en-US" smtClean="0"/>
              <a:t>2017/2/24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384-09AD-4241-8332-5301E8D0F6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02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3D9B-99EF-406C-A5F7-9135113B39AD}" type="datetimeFigureOut">
              <a:rPr lang="zh-TW" altLang="en-US" smtClean="0"/>
              <a:t>2017/2/24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A384-09AD-4241-8332-5301E8D0F6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49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3D9B-99EF-406C-A5F7-9135113B39AD}" type="datetimeFigureOut">
              <a:rPr lang="zh-TW" altLang="en-US" smtClean="0"/>
              <a:t>2017/2/24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A384-09AD-4241-8332-5301E8D0F6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27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群組 104"/>
          <p:cNvGrpSpPr/>
          <p:nvPr/>
        </p:nvGrpSpPr>
        <p:grpSpPr>
          <a:xfrm>
            <a:off x="39234" y="4275058"/>
            <a:ext cx="2809462" cy="1213248"/>
            <a:chOff x="4240694" y="2610678"/>
            <a:chExt cx="2809462" cy="1802296"/>
          </a:xfrm>
        </p:grpSpPr>
        <p:sp>
          <p:nvSpPr>
            <p:cNvPr id="106" name="矩形: 圓角 105"/>
            <p:cNvSpPr/>
            <p:nvPr/>
          </p:nvSpPr>
          <p:spPr>
            <a:xfrm>
              <a:off x="4240694" y="2610678"/>
              <a:ext cx="2690193" cy="1802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359963" y="2825641"/>
              <a:ext cx="2690193" cy="141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FABRICX</a:t>
              </a:r>
            </a:p>
            <a:p>
              <a:endParaRPr lang="en-US" altLang="zh-TW" dirty="0"/>
            </a:p>
            <a:p>
              <a:r>
                <a:rPr lang="en-US" altLang="zh-TW" sz="1000" dirty="0"/>
                <a:t>Server : </a:t>
              </a:r>
            </a:p>
            <a:p>
              <a:r>
                <a:rPr lang="en-US" altLang="zh-TW" sz="1000" dirty="0"/>
                <a:t>Port:     </a:t>
              </a:r>
              <a:endParaRPr lang="zh-TW" altLang="en-US" sz="10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4618014" y="2759044"/>
            <a:ext cx="2809462" cy="1213248"/>
            <a:chOff x="4240694" y="2610678"/>
            <a:chExt cx="2809462" cy="1802296"/>
          </a:xfrm>
        </p:grpSpPr>
        <p:sp>
          <p:nvSpPr>
            <p:cNvPr id="4" name="矩形: 圓角 3"/>
            <p:cNvSpPr/>
            <p:nvPr/>
          </p:nvSpPr>
          <p:spPr>
            <a:xfrm>
              <a:off x="4240694" y="2610678"/>
              <a:ext cx="2690193" cy="1802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359963" y="2825641"/>
              <a:ext cx="2690193" cy="1372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MQ70PD1</a:t>
              </a:r>
            </a:p>
            <a:p>
              <a:endParaRPr lang="en-US" altLang="zh-TW" dirty="0"/>
            </a:p>
            <a:p>
              <a:r>
                <a:rPr lang="en-US" altLang="zh-TW" sz="1000" dirty="0"/>
                <a:t>Server : hkgx1unx001-wmb.cathaypacific.com</a:t>
              </a:r>
            </a:p>
            <a:p>
              <a:r>
                <a:rPr lang="en-US" altLang="zh-TW" sz="1000" dirty="0"/>
                <a:t>Port:     1416</a:t>
              </a:r>
              <a:endParaRPr lang="zh-TW" altLang="en-US" sz="10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67658" y="177614"/>
            <a:ext cx="2809462" cy="1093979"/>
            <a:chOff x="4240694" y="2610678"/>
            <a:chExt cx="2809462" cy="1802296"/>
          </a:xfrm>
        </p:grpSpPr>
        <p:sp>
          <p:nvSpPr>
            <p:cNvPr id="8" name="矩形: 圓角 7"/>
            <p:cNvSpPr/>
            <p:nvPr/>
          </p:nvSpPr>
          <p:spPr>
            <a:xfrm>
              <a:off x="4240694" y="2610678"/>
              <a:ext cx="2690193" cy="1802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359963" y="2654339"/>
              <a:ext cx="2690193" cy="157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ACP</a:t>
              </a:r>
            </a:p>
            <a:p>
              <a:endParaRPr lang="en-US" altLang="zh-TW" dirty="0"/>
            </a:p>
            <a:p>
              <a:r>
                <a:rPr lang="en-US" altLang="zh-TW" sz="1000" dirty="0"/>
                <a:t>Server : acp1</a:t>
              </a:r>
            </a:p>
            <a:p>
              <a:r>
                <a:rPr lang="en-US" altLang="zh-TW" sz="1000" dirty="0"/>
                <a:t>Port:     1414</a:t>
              </a:r>
              <a:endParaRPr lang="zh-TW" altLang="en-US" sz="10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9270361" y="117980"/>
            <a:ext cx="3054628" cy="1213248"/>
            <a:chOff x="4240694" y="2610678"/>
            <a:chExt cx="2809462" cy="1802296"/>
          </a:xfrm>
        </p:grpSpPr>
        <p:sp>
          <p:nvSpPr>
            <p:cNvPr id="14" name="矩形: 圓角 13"/>
            <p:cNvSpPr/>
            <p:nvPr/>
          </p:nvSpPr>
          <p:spPr>
            <a:xfrm>
              <a:off x="4240694" y="2610678"/>
              <a:ext cx="2690193" cy="1802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359963" y="2825641"/>
              <a:ext cx="2690193" cy="141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BK70PD2 (No Remote)</a:t>
              </a:r>
            </a:p>
            <a:p>
              <a:endParaRPr lang="en-US" altLang="zh-TW" dirty="0"/>
            </a:p>
            <a:p>
              <a:r>
                <a:rPr lang="en-US" altLang="zh-TW" sz="1000" dirty="0"/>
                <a:t>Server : hkgx1unx002-wmb-vip.cathaypacific.com</a:t>
              </a:r>
            </a:p>
            <a:p>
              <a:r>
                <a:rPr lang="en-US" altLang="zh-TW" sz="1000" dirty="0"/>
                <a:t>Port:     1415</a:t>
              </a:r>
              <a:endParaRPr lang="zh-TW" altLang="en-US" sz="1000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9335199" y="1504816"/>
            <a:ext cx="3054628" cy="1213248"/>
            <a:chOff x="4240694" y="2610678"/>
            <a:chExt cx="2809462" cy="1802296"/>
          </a:xfrm>
        </p:grpSpPr>
        <p:sp>
          <p:nvSpPr>
            <p:cNvPr id="17" name="矩形: 圓角 16"/>
            <p:cNvSpPr/>
            <p:nvPr/>
          </p:nvSpPr>
          <p:spPr>
            <a:xfrm>
              <a:off x="4240694" y="2610678"/>
              <a:ext cx="2690193" cy="1802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359963" y="2825641"/>
              <a:ext cx="2690193" cy="141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BK70QMPD1</a:t>
              </a:r>
            </a:p>
            <a:p>
              <a:endParaRPr lang="en-US" altLang="zh-TW" dirty="0"/>
            </a:p>
            <a:p>
              <a:r>
                <a:rPr lang="en-US" altLang="zh-TW" sz="1000" dirty="0"/>
                <a:t>Server: hkgx1unx001-wmb-vip.cathaypacific.com</a:t>
              </a:r>
            </a:p>
            <a:p>
              <a:r>
                <a:rPr lang="en-US" altLang="zh-TW" sz="1000" dirty="0"/>
                <a:t>Port:     1414</a:t>
              </a:r>
              <a:endParaRPr lang="zh-TW" altLang="en-US" sz="10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9324549" y="2944410"/>
            <a:ext cx="3054628" cy="1213248"/>
            <a:chOff x="4240694" y="2610678"/>
            <a:chExt cx="2809462" cy="1802296"/>
          </a:xfrm>
        </p:grpSpPr>
        <p:sp>
          <p:nvSpPr>
            <p:cNvPr id="20" name="矩形: 圓角 19"/>
            <p:cNvSpPr/>
            <p:nvPr/>
          </p:nvSpPr>
          <p:spPr>
            <a:xfrm>
              <a:off x="4240694" y="2610678"/>
              <a:ext cx="2690193" cy="1802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359963" y="2825641"/>
              <a:ext cx="2690193" cy="141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MQ71DMZP1</a:t>
              </a:r>
            </a:p>
            <a:p>
              <a:endParaRPr lang="en-US" altLang="zh-TW" dirty="0"/>
            </a:p>
            <a:p>
              <a:r>
                <a:rPr lang="en-US" altLang="zh-TW" sz="1000" dirty="0"/>
                <a:t>Server: hkgx1unx001-wmq-vip.cathaypacific.com</a:t>
              </a:r>
            </a:p>
            <a:p>
              <a:r>
                <a:rPr lang="en-US" altLang="zh-TW" sz="1000" dirty="0"/>
                <a:t>Port:     1414</a:t>
              </a:r>
              <a:endParaRPr lang="zh-TW" altLang="en-US" sz="10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1812569" y="5094708"/>
            <a:ext cx="3054628" cy="1213248"/>
            <a:chOff x="4240694" y="2610678"/>
            <a:chExt cx="2809462" cy="1802296"/>
          </a:xfrm>
        </p:grpSpPr>
        <p:sp>
          <p:nvSpPr>
            <p:cNvPr id="23" name="矩形: 圓角 22"/>
            <p:cNvSpPr/>
            <p:nvPr/>
          </p:nvSpPr>
          <p:spPr>
            <a:xfrm>
              <a:off x="4240694" y="2610678"/>
              <a:ext cx="2690193" cy="1802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359963" y="2825641"/>
              <a:ext cx="2690193" cy="141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MQSP1A</a:t>
              </a:r>
            </a:p>
            <a:p>
              <a:endParaRPr lang="en-US" altLang="zh-TW" dirty="0"/>
            </a:p>
            <a:p>
              <a:r>
                <a:rPr lang="en-US" altLang="zh-TW" sz="1000" dirty="0"/>
                <a:t>Server: MQLH1A</a:t>
              </a:r>
            </a:p>
            <a:p>
              <a:r>
                <a:rPr lang="en-US" altLang="zh-TW" sz="1000" dirty="0"/>
                <a:t>Port:     1414</a:t>
              </a:r>
              <a:endParaRPr lang="zh-TW" altLang="en-US" sz="1000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271572" y="5519877"/>
            <a:ext cx="2809462" cy="1213248"/>
            <a:chOff x="4240694" y="2610678"/>
            <a:chExt cx="2809462" cy="1802296"/>
          </a:xfrm>
        </p:grpSpPr>
        <p:sp>
          <p:nvSpPr>
            <p:cNvPr id="29" name="矩形: 圓角 28"/>
            <p:cNvSpPr/>
            <p:nvPr/>
          </p:nvSpPr>
          <p:spPr>
            <a:xfrm>
              <a:off x="4240694" y="2610678"/>
              <a:ext cx="2690193" cy="1802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359963" y="2825641"/>
              <a:ext cx="2690193" cy="141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MQSP1B</a:t>
              </a:r>
            </a:p>
            <a:p>
              <a:endParaRPr lang="en-US" altLang="zh-TW" dirty="0"/>
            </a:p>
            <a:p>
              <a:r>
                <a:rPr lang="en-US" altLang="zh-TW" sz="1000" dirty="0"/>
                <a:t>Server : mqlh1b.cathaypacific.com</a:t>
              </a:r>
            </a:p>
            <a:p>
              <a:r>
                <a:rPr lang="en-US" altLang="zh-TW" sz="1000" dirty="0"/>
                <a:t>Port:     1415</a:t>
              </a:r>
              <a:endParaRPr lang="zh-TW" altLang="en-US" sz="1000" dirty="0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6103202" y="5519877"/>
            <a:ext cx="2809462" cy="1213248"/>
            <a:chOff x="4240694" y="2610678"/>
            <a:chExt cx="2809462" cy="1802296"/>
          </a:xfrm>
        </p:grpSpPr>
        <p:sp>
          <p:nvSpPr>
            <p:cNvPr id="32" name="矩形: 圓角 31"/>
            <p:cNvSpPr/>
            <p:nvPr/>
          </p:nvSpPr>
          <p:spPr>
            <a:xfrm>
              <a:off x="4240694" y="2610678"/>
              <a:ext cx="2690193" cy="1802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359963" y="2825641"/>
              <a:ext cx="2690193" cy="141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MQSP2B</a:t>
              </a:r>
            </a:p>
            <a:p>
              <a:endParaRPr lang="en-US" altLang="zh-TW" dirty="0"/>
            </a:p>
            <a:p>
              <a:r>
                <a:rPr lang="en-US" altLang="zh-TW" sz="1000" dirty="0"/>
                <a:t>Server : mqlh2b.cathaypacific.com</a:t>
              </a:r>
            </a:p>
            <a:p>
              <a:r>
                <a:rPr lang="en-US" altLang="zh-TW" sz="1000" dirty="0"/>
                <a:t>Port:     1417</a:t>
              </a:r>
              <a:endParaRPr lang="zh-TW" altLang="en-US" sz="1000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934832" y="5549250"/>
            <a:ext cx="2809462" cy="1213248"/>
            <a:chOff x="4240694" y="2610678"/>
            <a:chExt cx="2809462" cy="1802296"/>
          </a:xfrm>
        </p:grpSpPr>
        <p:sp>
          <p:nvSpPr>
            <p:cNvPr id="35" name="矩形: 圓角 34"/>
            <p:cNvSpPr/>
            <p:nvPr/>
          </p:nvSpPr>
          <p:spPr>
            <a:xfrm>
              <a:off x="4240694" y="2610678"/>
              <a:ext cx="2690193" cy="1802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359963" y="2825641"/>
              <a:ext cx="2690193" cy="141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MQPD3</a:t>
              </a:r>
            </a:p>
            <a:p>
              <a:endParaRPr lang="en-US" altLang="zh-TW" dirty="0"/>
            </a:p>
            <a:p>
              <a:r>
                <a:rPr lang="en-US" altLang="zh-TW" sz="1000" dirty="0"/>
                <a:t>Server : MQPD3-VIP.cathaypacific.com</a:t>
              </a:r>
            </a:p>
            <a:p>
              <a:r>
                <a:rPr lang="en-US" altLang="zh-TW" sz="1000" dirty="0"/>
                <a:t>Port:     1423</a:t>
              </a:r>
              <a:endParaRPr lang="zh-TW" altLang="en-US" sz="10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74288" y="664969"/>
            <a:ext cx="2809462" cy="1213248"/>
            <a:chOff x="4240694" y="2610678"/>
            <a:chExt cx="2809462" cy="1802296"/>
          </a:xfrm>
        </p:grpSpPr>
        <p:sp>
          <p:nvSpPr>
            <p:cNvPr id="38" name="矩形: 圓角 37"/>
            <p:cNvSpPr/>
            <p:nvPr/>
          </p:nvSpPr>
          <p:spPr>
            <a:xfrm>
              <a:off x="4240694" y="2610678"/>
              <a:ext cx="2690193" cy="1802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4359963" y="2825641"/>
              <a:ext cx="2690193" cy="141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1A.CLUSTER.PRD1</a:t>
              </a:r>
            </a:p>
            <a:p>
              <a:r>
                <a:rPr lang="en-US" altLang="zh-TW" dirty="0"/>
                <a:t>(GWP43)</a:t>
              </a:r>
            </a:p>
            <a:p>
              <a:r>
                <a:rPr lang="en-US" altLang="zh-TW" sz="1000" dirty="0"/>
                <a:t>Server : 194.156.171.141</a:t>
              </a:r>
              <a:endParaRPr lang="en-US" altLang="zh-TW" sz="1000" dirty="0"/>
            </a:p>
            <a:p>
              <a:r>
                <a:rPr lang="en-US" altLang="zh-TW" sz="1000" dirty="0"/>
                <a:t>Port:     11143)</a:t>
              </a:r>
              <a:endParaRPr lang="zh-TW" altLang="en-US" sz="1000" dirty="0"/>
            </a:p>
          </p:txBody>
        </p:sp>
      </p:grpSp>
      <p:cxnSp>
        <p:nvCxnSpPr>
          <p:cNvPr id="41" name="直線單箭頭接點 40"/>
          <p:cNvCxnSpPr>
            <a:cxnSpLocks/>
            <a:stCxn id="59" idx="1"/>
          </p:cNvCxnSpPr>
          <p:nvPr/>
        </p:nvCxnSpPr>
        <p:spPr>
          <a:xfrm flipH="1" flipV="1">
            <a:off x="7340153" y="3706936"/>
            <a:ext cx="1992199" cy="1123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cxnSpLocks/>
          </p:cNvCxnSpPr>
          <p:nvPr/>
        </p:nvCxnSpPr>
        <p:spPr>
          <a:xfrm flipH="1">
            <a:off x="6908313" y="1260397"/>
            <a:ext cx="1118749" cy="14981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cxnSpLocks/>
          </p:cNvCxnSpPr>
          <p:nvPr/>
        </p:nvCxnSpPr>
        <p:spPr>
          <a:xfrm flipH="1">
            <a:off x="7308207" y="1311726"/>
            <a:ext cx="2016342" cy="15622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cxnSpLocks/>
            <a:stCxn id="17" idx="1"/>
          </p:cNvCxnSpPr>
          <p:nvPr/>
        </p:nvCxnSpPr>
        <p:spPr>
          <a:xfrm flipH="1">
            <a:off x="7340153" y="2111440"/>
            <a:ext cx="1995046" cy="10459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cxnSpLocks/>
            <a:stCxn id="20" idx="1"/>
            <a:endCxn id="5" idx="3"/>
          </p:cNvCxnSpPr>
          <p:nvPr/>
        </p:nvCxnSpPr>
        <p:spPr>
          <a:xfrm flipH="1" flipV="1">
            <a:off x="7427476" y="3365668"/>
            <a:ext cx="1897073" cy="1853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>
            <a:off x="9332352" y="4223509"/>
            <a:ext cx="3054628" cy="1213248"/>
            <a:chOff x="4240694" y="2610678"/>
            <a:chExt cx="2809462" cy="1802296"/>
          </a:xfrm>
        </p:grpSpPr>
        <p:sp>
          <p:nvSpPr>
            <p:cNvPr id="59" name="矩形: 圓角 58"/>
            <p:cNvSpPr/>
            <p:nvPr/>
          </p:nvSpPr>
          <p:spPr>
            <a:xfrm>
              <a:off x="4240694" y="2610678"/>
              <a:ext cx="2690193" cy="1802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4359963" y="2825641"/>
              <a:ext cx="2690193" cy="141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MQ71DMZP2</a:t>
              </a:r>
            </a:p>
            <a:p>
              <a:endParaRPr lang="en-US" altLang="zh-TW" dirty="0"/>
            </a:p>
            <a:p>
              <a:r>
                <a:rPr lang="en-US" altLang="zh-TW" sz="1000" dirty="0"/>
                <a:t>Server: hkgx1unx001-wmq-vip.cathaypacific.com</a:t>
              </a:r>
            </a:p>
            <a:p>
              <a:r>
                <a:rPr lang="en-US" altLang="zh-TW" sz="1000" dirty="0"/>
                <a:t>Port:     1414</a:t>
              </a:r>
              <a:endParaRPr lang="zh-TW" altLang="en-US" sz="1000" dirty="0"/>
            </a:p>
          </p:txBody>
        </p:sp>
      </p:grpSp>
      <p:cxnSp>
        <p:nvCxnSpPr>
          <p:cNvPr id="66" name="直線單箭頭接點 65"/>
          <p:cNvCxnSpPr>
            <a:cxnSpLocks/>
          </p:cNvCxnSpPr>
          <p:nvPr/>
        </p:nvCxnSpPr>
        <p:spPr>
          <a:xfrm flipH="1">
            <a:off x="4267448" y="4040961"/>
            <a:ext cx="1074227" cy="98696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cxnSpLocks/>
          </p:cNvCxnSpPr>
          <p:nvPr/>
        </p:nvCxnSpPr>
        <p:spPr>
          <a:xfrm flipH="1">
            <a:off x="5636220" y="3997817"/>
            <a:ext cx="188731" cy="15514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  <a:endCxn id="32" idx="0"/>
          </p:cNvCxnSpPr>
          <p:nvPr/>
        </p:nvCxnSpPr>
        <p:spPr>
          <a:xfrm>
            <a:off x="6498976" y="3997817"/>
            <a:ext cx="949323" cy="1522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</p:cNvCxnSpPr>
          <p:nvPr/>
        </p:nvCxnSpPr>
        <p:spPr>
          <a:xfrm>
            <a:off x="7192399" y="3971932"/>
            <a:ext cx="1861702" cy="15479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cxnSpLocks/>
          </p:cNvCxnSpPr>
          <p:nvPr/>
        </p:nvCxnSpPr>
        <p:spPr>
          <a:xfrm>
            <a:off x="2923709" y="1734499"/>
            <a:ext cx="1692959" cy="146534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群組 80"/>
          <p:cNvGrpSpPr/>
          <p:nvPr/>
        </p:nvGrpSpPr>
        <p:grpSpPr>
          <a:xfrm>
            <a:off x="3064428" y="244989"/>
            <a:ext cx="2809462" cy="1213248"/>
            <a:chOff x="4240694" y="2610678"/>
            <a:chExt cx="2809462" cy="1802296"/>
          </a:xfrm>
        </p:grpSpPr>
        <p:sp>
          <p:nvSpPr>
            <p:cNvPr id="82" name="矩形: 圓角 81"/>
            <p:cNvSpPr/>
            <p:nvPr/>
          </p:nvSpPr>
          <p:spPr>
            <a:xfrm>
              <a:off x="4240694" y="2610678"/>
              <a:ext cx="2690193" cy="1802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4359963" y="2825641"/>
              <a:ext cx="2690193" cy="141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IIBQMPD2</a:t>
              </a:r>
            </a:p>
            <a:p>
              <a:endParaRPr lang="en-US" altLang="zh-TW" dirty="0"/>
            </a:p>
            <a:p>
              <a:r>
                <a:rPr lang="en-US" altLang="zh-TW" sz="1000" dirty="0"/>
                <a:t>Server : </a:t>
              </a:r>
            </a:p>
            <a:p>
              <a:r>
                <a:rPr lang="en-US" altLang="zh-TW" sz="1000" dirty="0"/>
                <a:t>Port:     </a:t>
              </a:r>
              <a:endParaRPr lang="zh-TW" altLang="en-US" sz="1000" dirty="0"/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3668367" y="743220"/>
            <a:ext cx="2809462" cy="1213248"/>
            <a:chOff x="4240694" y="2610678"/>
            <a:chExt cx="2809462" cy="1802296"/>
          </a:xfrm>
        </p:grpSpPr>
        <p:sp>
          <p:nvSpPr>
            <p:cNvPr id="85" name="矩形: 圓角 84"/>
            <p:cNvSpPr/>
            <p:nvPr/>
          </p:nvSpPr>
          <p:spPr>
            <a:xfrm>
              <a:off x="4240694" y="2610678"/>
              <a:ext cx="2690193" cy="1802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4359963" y="2825641"/>
              <a:ext cx="2690193" cy="141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IIBQMPD3</a:t>
              </a:r>
            </a:p>
            <a:p>
              <a:endParaRPr lang="en-US" altLang="zh-TW" dirty="0"/>
            </a:p>
            <a:p>
              <a:r>
                <a:rPr lang="en-US" altLang="zh-TW" sz="1000" dirty="0"/>
                <a:t>Server : </a:t>
              </a:r>
            </a:p>
            <a:p>
              <a:r>
                <a:rPr lang="en-US" altLang="zh-TW" sz="1000" dirty="0"/>
                <a:t>Port:     </a:t>
              </a:r>
              <a:endParaRPr lang="zh-TW" altLang="en-US" sz="1000" dirty="0"/>
            </a:p>
          </p:txBody>
        </p:sp>
      </p:grpSp>
      <p:cxnSp>
        <p:nvCxnSpPr>
          <p:cNvPr id="99" name="直線單箭頭接點 98"/>
          <p:cNvCxnSpPr>
            <a:cxnSpLocks/>
          </p:cNvCxnSpPr>
          <p:nvPr/>
        </p:nvCxnSpPr>
        <p:spPr>
          <a:xfrm>
            <a:off x="5610826" y="1981993"/>
            <a:ext cx="201557" cy="836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群組 107"/>
          <p:cNvGrpSpPr/>
          <p:nvPr/>
        </p:nvGrpSpPr>
        <p:grpSpPr>
          <a:xfrm>
            <a:off x="162263" y="2087001"/>
            <a:ext cx="2809462" cy="1213248"/>
            <a:chOff x="4240694" y="2610678"/>
            <a:chExt cx="2809462" cy="1802296"/>
          </a:xfrm>
        </p:grpSpPr>
        <p:sp>
          <p:nvSpPr>
            <p:cNvPr id="109" name="矩形: 圓角 108"/>
            <p:cNvSpPr/>
            <p:nvPr/>
          </p:nvSpPr>
          <p:spPr>
            <a:xfrm>
              <a:off x="4240694" y="2610678"/>
              <a:ext cx="2690193" cy="1802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359963" y="2825641"/>
              <a:ext cx="2690193" cy="141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GWP41</a:t>
              </a:r>
            </a:p>
            <a:p>
              <a:endParaRPr lang="en-US" altLang="zh-TW" dirty="0"/>
            </a:p>
            <a:p>
              <a:r>
                <a:rPr lang="en-US" altLang="zh-TW" sz="1000" dirty="0"/>
                <a:t>Server : </a:t>
              </a:r>
            </a:p>
            <a:p>
              <a:r>
                <a:rPr lang="en-US" altLang="zh-TW" sz="1000" dirty="0"/>
                <a:t>Port:     </a:t>
              </a:r>
              <a:endParaRPr lang="zh-TW" altLang="en-US" sz="1000" dirty="0"/>
            </a:p>
          </p:txBody>
        </p:sp>
      </p:grpSp>
      <p:grpSp>
        <p:nvGrpSpPr>
          <p:cNvPr id="112" name="群組 111"/>
          <p:cNvGrpSpPr/>
          <p:nvPr/>
        </p:nvGrpSpPr>
        <p:grpSpPr>
          <a:xfrm>
            <a:off x="860016" y="2533108"/>
            <a:ext cx="2809462" cy="1213248"/>
            <a:chOff x="4240694" y="2610678"/>
            <a:chExt cx="2809462" cy="1802296"/>
          </a:xfrm>
        </p:grpSpPr>
        <p:sp>
          <p:nvSpPr>
            <p:cNvPr id="113" name="矩形: 圓角 112"/>
            <p:cNvSpPr/>
            <p:nvPr/>
          </p:nvSpPr>
          <p:spPr>
            <a:xfrm>
              <a:off x="4240694" y="2610678"/>
              <a:ext cx="2690193" cy="1802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4359963" y="2825641"/>
              <a:ext cx="2690193" cy="141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GWP42</a:t>
              </a:r>
            </a:p>
            <a:p>
              <a:endParaRPr lang="en-US" altLang="zh-TW" dirty="0"/>
            </a:p>
            <a:p>
              <a:r>
                <a:rPr lang="en-US" altLang="zh-TW" sz="1000" dirty="0"/>
                <a:t>Server : </a:t>
              </a:r>
            </a:p>
            <a:p>
              <a:r>
                <a:rPr lang="en-US" altLang="zh-TW" sz="1000" dirty="0"/>
                <a:t>Port:     </a:t>
              </a:r>
              <a:endParaRPr lang="zh-TW" altLang="en-US" sz="1000" dirty="0"/>
            </a:p>
          </p:txBody>
        </p:sp>
      </p:grpSp>
      <p:grpSp>
        <p:nvGrpSpPr>
          <p:cNvPr id="118" name="群組 117"/>
          <p:cNvGrpSpPr/>
          <p:nvPr/>
        </p:nvGrpSpPr>
        <p:grpSpPr>
          <a:xfrm>
            <a:off x="1478471" y="2995026"/>
            <a:ext cx="2809462" cy="1213248"/>
            <a:chOff x="4240694" y="2610678"/>
            <a:chExt cx="2809462" cy="1802296"/>
          </a:xfrm>
        </p:grpSpPr>
        <p:sp>
          <p:nvSpPr>
            <p:cNvPr id="119" name="矩形: 圓角 118"/>
            <p:cNvSpPr/>
            <p:nvPr/>
          </p:nvSpPr>
          <p:spPr>
            <a:xfrm>
              <a:off x="4240694" y="2610678"/>
              <a:ext cx="2690193" cy="1802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4359963" y="2825641"/>
              <a:ext cx="2690193" cy="141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GWP44</a:t>
              </a:r>
            </a:p>
            <a:p>
              <a:endParaRPr lang="en-US" altLang="zh-TW" dirty="0"/>
            </a:p>
            <a:p>
              <a:r>
                <a:rPr lang="en-US" altLang="zh-TW" sz="1000" dirty="0"/>
                <a:t>Server : </a:t>
              </a:r>
            </a:p>
            <a:p>
              <a:r>
                <a:rPr lang="en-US" altLang="zh-TW" sz="1000" dirty="0"/>
                <a:t>Port:     </a:t>
              </a:r>
              <a:endParaRPr lang="zh-TW" altLang="en-US" sz="1000" dirty="0"/>
            </a:p>
          </p:txBody>
        </p:sp>
      </p:grpSp>
      <p:cxnSp>
        <p:nvCxnSpPr>
          <p:cNvPr id="122" name="直線單箭頭接點 121"/>
          <p:cNvCxnSpPr>
            <a:cxnSpLocks/>
          </p:cNvCxnSpPr>
          <p:nvPr/>
        </p:nvCxnSpPr>
        <p:spPr>
          <a:xfrm>
            <a:off x="4168664" y="3532340"/>
            <a:ext cx="499186" cy="16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cxnSpLocks/>
          </p:cNvCxnSpPr>
          <p:nvPr/>
        </p:nvCxnSpPr>
        <p:spPr>
          <a:xfrm flipV="1">
            <a:off x="2774379" y="3984423"/>
            <a:ext cx="1961558" cy="782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7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151</Words>
  <Application>Microsoft Office PowerPoint</Application>
  <PresentationFormat>寬螢幕</PresentationFormat>
  <Paragraphs>68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Tommy Leung</dc:creator>
  <cp:lastModifiedBy>Tommy Leung</cp:lastModifiedBy>
  <cp:revision>6</cp:revision>
  <dcterms:created xsi:type="dcterms:W3CDTF">2017-02-24T05:10:39Z</dcterms:created>
  <dcterms:modified xsi:type="dcterms:W3CDTF">2017-02-24T10:01:09Z</dcterms:modified>
</cp:coreProperties>
</file>