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79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1802E-9F6E-4318-8C35-12B77BBEC571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EF51A-0962-4876-9FE2-E9CF0F9A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1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1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67125" y="18902"/>
            <a:ext cx="5476875" cy="385762"/>
          </a:xfrm>
          <a:prstGeom prst="rect">
            <a:avLst/>
          </a:prstGeom>
        </p:spPr>
        <p:txBody>
          <a:bodyPr lIns="0" tIns="64008" bIns="64008"/>
          <a:lstStyle>
            <a:lvl1pPr>
              <a:defRPr sz="2000">
                <a:solidFill>
                  <a:srgbClr val="CE1126"/>
                </a:solidFill>
              </a:defRPr>
            </a:lvl1pPr>
            <a:lvl2pPr>
              <a:defRPr>
                <a:solidFill>
                  <a:srgbClr val="CE1126"/>
                </a:solidFill>
              </a:defRPr>
            </a:lvl2pPr>
            <a:lvl3pPr>
              <a:defRPr>
                <a:solidFill>
                  <a:srgbClr val="CE1126"/>
                </a:solidFill>
              </a:defRPr>
            </a:lvl3pPr>
            <a:lvl4pPr>
              <a:defRPr>
                <a:solidFill>
                  <a:srgbClr val="CE1126"/>
                </a:solidFill>
              </a:defRPr>
            </a:lvl4pPr>
            <a:lvl5pPr>
              <a:defRPr>
                <a:solidFill>
                  <a:srgbClr val="CE112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9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1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6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CASE STUDY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90001"/>
              </p:ext>
            </p:extLst>
          </p:nvPr>
        </p:nvGraphicFramePr>
        <p:xfrm>
          <a:off x="755576" y="990601"/>
          <a:ext cx="7632848" cy="40534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5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175">
                <a:tc gridSpan="2">
                  <a:txBody>
                    <a:bodyPr/>
                    <a:lstStyle/>
                    <a:p>
                      <a:pPr marL="10033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CA" sz="1600" kern="1000" cap="all" dirty="0">
                          <a:effectLst/>
                        </a:rPr>
                        <a:t>Engagement Example</a:t>
                      </a:r>
                      <a:endParaRPr lang="en-CA" sz="1600" kern="1000" cap="all" baseline="0" dirty="0">
                        <a:effectLst/>
                      </a:endParaRPr>
                    </a:p>
                  </a:txBody>
                  <a:tcPr marL="73025" marR="730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CA" sz="1600" kern="1000" dirty="0">
                          <a:solidFill>
                            <a:srgbClr val="C60C30"/>
                          </a:solidFill>
                          <a:effectLst/>
                        </a:rPr>
                        <a:t>CLIENT</a:t>
                      </a:r>
                      <a:endParaRPr lang="en-US" sz="1600" kern="1000" dirty="0">
                        <a:solidFill>
                          <a:srgbClr val="C60C30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91440" indent="0"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HSBC</a:t>
                      </a:r>
                      <a:r>
                        <a:rPr lang="en-US" sz="16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Private Bank</a:t>
                      </a:r>
                      <a:endParaRPr lang="en-US" sz="1600" b="1" kern="1000" dirty="0">
                        <a:solidFill>
                          <a:srgbClr val="404040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kern="1000" dirty="0">
                          <a:solidFill>
                            <a:srgbClr val="C60C3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INTIATIVE</a:t>
                      </a:r>
                    </a:p>
                  </a:txBody>
                  <a:tcPr marL="73025" marR="730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1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Evergreening</a:t>
                      </a:r>
                      <a:endParaRPr lang="en-US" sz="1600" b="1" dirty="0">
                        <a:effectLst/>
                      </a:endParaRP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CA" sz="1600" kern="1000" dirty="0">
                          <a:solidFill>
                            <a:srgbClr val="C60C30"/>
                          </a:solidFill>
                          <a:effectLst/>
                        </a:rPr>
                        <a:t>CHALLENGE</a:t>
                      </a:r>
                      <a:endParaRPr lang="en-US" sz="1600" kern="1000" dirty="0">
                        <a:solidFill>
                          <a:srgbClr val="C60C30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The infrastructure need to be upgraded according to hardware / middleware support cycle.</a:t>
                      </a: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CA" sz="1600" kern="1000" dirty="0">
                          <a:solidFill>
                            <a:srgbClr val="C60C30"/>
                          </a:solidFill>
                          <a:effectLst/>
                        </a:rPr>
                        <a:t>HOW WE HELPED</a:t>
                      </a:r>
                      <a:endParaRPr lang="en-US" sz="1600" kern="1000" dirty="0">
                        <a:solidFill>
                          <a:srgbClr val="C60C30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6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have setup a new infrastructure and install the application into it. The application is modified according to the change and support during the regression cycle.</a:t>
                      </a: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3" y="5672895"/>
            <a:ext cx="2277911" cy="3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0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58</Words>
  <Application>Microsoft Office PowerPoint</Application>
  <PresentationFormat>如螢幕大小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Leung</dc:creator>
  <cp:lastModifiedBy>Tommy Leung</cp:lastModifiedBy>
  <cp:revision>4</cp:revision>
  <dcterms:created xsi:type="dcterms:W3CDTF">2016-12-14T09:00:22Z</dcterms:created>
  <dcterms:modified xsi:type="dcterms:W3CDTF">2016-12-14T09:35:26Z</dcterms:modified>
</cp:coreProperties>
</file>