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5829" r:id="rId1"/>
  </p:sldMasterIdLst>
  <p:notesMasterIdLst>
    <p:notesMasterId r:id="rId21"/>
  </p:notesMasterIdLst>
  <p:handoutMasterIdLst>
    <p:handoutMasterId r:id="rId22"/>
  </p:handoutMasterIdLst>
  <p:sldIdLst>
    <p:sldId id="308" r:id="rId2"/>
    <p:sldId id="357" r:id="rId3"/>
    <p:sldId id="393" r:id="rId4"/>
    <p:sldId id="396" r:id="rId5"/>
    <p:sldId id="400" r:id="rId6"/>
    <p:sldId id="401" r:id="rId7"/>
    <p:sldId id="406" r:id="rId8"/>
    <p:sldId id="407" r:id="rId9"/>
    <p:sldId id="414" r:id="rId10"/>
    <p:sldId id="408" r:id="rId11"/>
    <p:sldId id="403" r:id="rId12"/>
    <p:sldId id="410" r:id="rId13"/>
    <p:sldId id="404" r:id="rId14"/>
    <p:sldId id="411" r:id="rId15"/>
    <p:sldId id="412" r:id="rId16"/>
    <p:sldId id="413" r:id="rId17"/>
    <p:sldId id="405" r:id="rId18"/>
    <p:sldId id="376" r:id="rId19"/>
    <p:sldId id="373" r:id="rId20"/>
  </p:sldIdLst>
  <p:sldSz cx="9144000" cy="6858000" type="screen4x3"/>
  <p:notesSz cx="6797675" cy="9926638"/>
  <p:defaultTextStyle>
    <a:defPPr>
      <a:defRPr lang="en-US"/>
    </a:defPPr>
    <a:lvl1pPr algn="l" rtl="0" fontAlgn="base">
      <a:spcBef>
        <a:spcPct val="0"/>
      </a:spcBef>
      <a:spcAft>
        <a:spcPct val="0"/>
      </a:spcAft>
      <a:defRPr sz="1600" kern="1200">
        <a:solidFill>
          <a:schemeClr val="tx1"/>
        </a:solidFill>
        <a:latin typeface="Verdana" pitchFamily="34" charset="0"/>
        <a:ea typeface="+mn-ea"/>
        <a:cs typeface="Arial" charset="0"/>
      </a:defRPr>
    </a:lvl1pPr>
    <a:lvl2pPr marL="457200" algn="l" rtl="0" fontAlgn="base">
      <a:spcBef>
        <a:spcPct val="0"/>
      </a:spcBef>
      <a:spcAft>
        <a:spcPct val="0"/>
      </a:spcAft>
      <a:defRPr sz="1600" kern="1200">
        <a:solidFill>
          <a:schemeClr val="tx1"/>
        </a:solidFill>
        <a:latin typeface="Verdana" pitchFamily="34" charset="0"/>
        <a:ea typeface="+mn-ea"/>
        <a:cs typeface="Arial" charset="0"/>
      </a:defRPr>
    </a:lvl2pPr>
    <a:lvl3pPr marL="914400" algn="l" rtl="0" fontAlgn="base">
      <a:spcBef>
        <a:spcPct val="0"/>
      </a:spcBef>
      <a:spcAft>
        <a:spcPct val="0"/>
      </a:spcAft>
      <a:defRPr sz="1600" kern="1200">
        <a:solidFill>
          <a:schemeClr val="tx1"/>
        </a:solidFill>
        <a:latin typeface="Verdana" pitchFamily="34" charset="0"/>
        <a:ea typeface="+mn-ea"/>
        <a:cs typeface="Arial" charset="0"/>
      </a:defRPr>
    </a:lvl3pPr>
    <a:lvl4pPr marL="1371600" algn="l" rtl="0" fontAlgn="base">
      <a:spcBef>
        <a:spcPct val="0"/>
      </a:spcBef>
      <a:spcAft>
        <a:spcPct val="0"/>
      </a:spcAft>
      <a:defRPr sz="1600" kern="1200">
        <a:solidFill>
          <a:schemeClr val="tx1"/>
        </a:solidFill>
        <a:latin typeface="Verdana" pitchFamily="34" charset="0"/>
        <a:ea typeface="+mn-ea"/>
        <a:cs typeface="Arial" charset="0"/>
      </a:defRPr>
    </a:lvl4pPr>
    <a:lvl5pPr marL="1828800" algn="l" rtl="0" fontAlgn="base">
      <a:spcBef>
        <a:spcPct val="0"/>
      </a:spcBef>
      <a:spcAft>
        <a:spcPct val="0"/>
      </a:spcAft>
      <a:defRPr sz="1600" kern="1200">
        <a:solidFill>
          <a:schemeClr val="tx1"/>
        </a:solidFill>
        <a:latin typeface="Verdana" pitchFamily="34" charset="0"/>
        <a:ea typeface="+mn-ea"/>
        <a:cs typeface="Arial" charset="0"/>
      </a:defRPr>
    </a:lvl5pPr>
    <a:lvl6pPr marL="2286000" algn="l" defTabSz="914400" rtl="0" eaLnBrk="1" latinLnBrk="0" hangingPunct="1">
      <a:defRPr sz="1600" kern="1200">
        <a:solidFill>
          <a:schemeClr val="tx1"/>
        </a:solidFill>
        <a:latin typeface="Verdana" pitchFamily="34" charset="0"/>
        <a:ea typeface="+mn-ea"/>
        <a:cs typeface="Arial" charset="0"/>
      </a:defRPr>
    </a:lvl6pPr>
    <a:lvl7pPr marL="2743200" algn="l" defTabSz="914400" rtl="0" eaLnBrk="1" latinLnBrk="0" hangingPunct="1">
      <a:defRPr sz="1600" kern="1200">
        <a:solidFill>
          <a:schemeClr val="tx1"/>
        </a:solidFill>
        <a:latin typeface="Verdana" pitchFamily="34" charset="0"/>
        <a:ea typeface="+mn-ea"/>
        <a:cs typeface="Arial" charset="0"/>
      </a:defRPr>
    </a:lvl7pPr>
    <a:lvl8pPr marL="3200400" algn="l" defTabSz="914400" rtl="0" eaLnBrk="1" latinLnBrk="0" hangingPunct="1">
      <a:defRPr sz="1600" kern="1200">
        <a:solidFill>
          <a:schemeClr val="tx1"/>
        </a:solidFill>
        <a:latin typeface="Verdana" pitchFamily="34" charset="0"/>
        <a:ea typeface="+mn-ea"/>
        <a:cs typeface="Arial" charset="0"/>
      </a:defRPr>
    </a:lvl8pPr>
    <a:lvl9pPr marL="3657600" algn="l" defTabSz="914400" rtl="0" eaLnBrk="1" latinLnBrk="0" hangingPunct="1">
      <a:defRPr sz="1600"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4A4C70CA-409C-4C6B-9337-82CFF79B3745}">
          <p14:sldIdLst>
            <p14:sldId id="308"/>
            <p14:sldId id="357"/>
            <p14:sldId id="393"/>
            <p14:sldId id="396"/>
            <p14:sldId id="400"/>
            <p14:sldId id="401"/>
            <p14:sldId id="406"/>
            <p14:sldId id="407"/>
            <p14:sldId id="414"/>
            <p14:sldId id="408"/>
            <p14:sldId id="403"/>
            <p14:sldId id="410"/>
            <p14:sldId id="404"/>
            <p14:sldId id="411"/>
            <p14:sldId id="412"/>
            <p14:sldId id="413"/>
            <p14:sldId id="405"/>
            <p14:sldId id="376"/>
            <p14:sldId id="373"/>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154290" initials="SA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9DC7"/>
    <a:srgbClr val="66A3C6"/>
    <a:srgbClr val="0066A1"/>
    <a:srgbClr val="C8BE00"/>
    <a:srgbClr val="9E9600"/>
    <a:srgbClr val="98C2E7"/>
    <a:srgbClr val="333399"/>
    <a:srgbClr val="7F5FB6"/>
    <a:srgbClr val="F88608"/>
    <a:srgbClr val="15A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6" autoAdjust="0"/>
    <p:restoredTop sz="63351" autoAdjust="0"/>
  </p:normalViewPr>
  <p:slideViewPr>
    <p:cSldViewPr>
      <p:cViewPr varScale="1">
        <p:scale>
          <a:sx n="128" d="100"/>
          <a:sy n="128" d="100"/>
        </p:scale>
        <p:origin x="300" y="12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848"/>
    </p:cViewPr>
  </p:sorterViewPr>
  <p:notesViewPr>
    <p:cSldViewPr>
      <p:cViewPr varScale="1">
        <p:scale>
          <a:sx n="52" d="100"/>
          <a:sy n="52" d="100"/>
        </p:scale>
        <p:origin x="13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7" name="Rectangle 5"/>
          <p:cNvSpPr>
            <a:spLocks noGrp="1" noChangeArrowheads="1"/>
          </p:cNvSpPr>
          <p:nvPr>
            <p:ph type="sldNum" sz="quarter" idx="3"/>
          </p:nvPr>
        </p:nvSpPr>
        <p:spPr bwMode="auto">
          <a:xfrm>
            <a:off x="3850294" y="9429306"/>
            <a:ext cx="2945862" cy="49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47" tIns="47773" rIns="95547" bIns="47773" numCol="1" anchor="b" anchorCtr="0" compatLnSpc="1">
            <a:prstTxWarp prst="textNoShape">
              <a:avLst/>
            </a:prstTxWarp>
          </a:bodyPr>
          <a:lstStyle>
            <a:lvl1pPr algn="r" defTabSz="955587">
              <a:defRPr sz="1100">
                <a:latin typeface="Lucida Sans" pitchFamily="34" charset="0"/>
                <a:cs typeface="+mn-cs"/>
              </a:defRPr>
            </a:lvl1pPr>
          </a:lstStyle>
          <a:p>
            <a:pPr>
              <a:defRPr/>
            </a:pPr>
            <a:fld id="{2D72090B-36FF-4B7E-B8DF-B3EEB4728614}" type="slidenum">
              <a:rPr lang="en-US"/>
              <a:pPr>
                <a:defRPr/>
              </a:pPr>
              <a:t>‹#›</a:t>
            </a:fld>
            <a:endParaRPr lang="en-US"/>
          </a:p>
        </p:txBody>
      </p:sp>
      <p:sp>
        <p:nvSpPr>
          <p:cNvPr id="10" name="AddNotifier#2"/>
          <p:cNvSpPr txBox="1">
            <a:spLocks noChangeArrowheads="1"/>
          </p:cNvSpPr>
          <p:nvPr/>
        </p:nvSpPr>
        <p:spPr bwMode="auto">
          <a:xfrm>
            <a:off x="183927" y="9367716"/>
            <a:ext cx="5914524" cy="49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47" tIns="47773" rIns="95547" bIns="47773" anchor="b"/>
          <a:lstStyle>
            <a:lvl1pPr defTabSz="990600">
              <a:defRPr>
                <a:solidFill>
                  <a:schemeClr val="tx1"/>
                </a:solidFill>
                <a:latin typeface="Arial" pitchFamily="34" charset="0"/>
              </a:defRPr>
            </a:lvl1pPr>
            <a:lvl2pPr marL="804863" indent="-309563" defTabSz="990600">
              <a:defRPr>
                <a:solidFill>
                  <a:schemeClr val="tx1"/>
                </a:solidFill>
                <a:latin typeface="Arial" pitchFamily="34" charset="0"/>
              </a:defRPr>
            </a:lvl2pPr>
            <a:lvl3pPr marL="1238250" indent="-247650" defTabSz="990600">
              <a:defRPr>
                <a:solidFill>
                  <a:schemeClr val="tx1"/>
                </a:solidFill>
                <a:latin typeface="Arial" pitchFamily="34" charset="0"/>
              </a:defRPr>
            </a:lvl3pPr>
            <a:lvl4pPr marL="1733550" indent="-247650" defTabSz="990600">
              <a:defRPr>
                <a:solidFill>
                  <a:schemeClr val="tx1"/>
                </a:solidFill>
                <a:latin typeface="Arial" pitchFamily="34" charset="0"/>
              </a:defRPr>
            </a:lvl4pPr>
            <a:lvl5pPr marL="2228850" indent="-247650" defTabSz="990600">
              <a:defRPr>
                <a:solidFill>
                  <a:schemeClr val="tx1"/>
                </a:solidFill>
                <a:latin typeface="Arial" pitchFamily="34" charset="0"/>
              </a:defRPr>
            </a:lvl5pPr>
            <a:lvl6pPr marL="2686050" indent="-247650" defTabSz="990600" fontAlgn="base">
              <a:spcBef>
                <a:spcPct val="0"/>
              </a:spcBef>
              <a:spcAft>
                <a:spcPct val="0"/>
              </a:spcAft>
              <a:defRPr>
                <a:solidFill>
                  <a:schemeClr val="tx1"/>
                </a:solidFill>
                <a:latin typeface="Arial" pitchFamily="34" charset="0"/>
              </a:defRPr>
            </a:lvl6pPr>
            <a:lvl7pPr marL="3143250" indent="-247650" defTabSz="990600" fontAlgn="base">
              <a:spcBef>
                <a:spcPct val="0"/>
              </a:spcBef>
              <a:spcAft>
                <a:spcPct val="0"/>
              </a:spcAft>
              <a:defRPr>
                <a:solidFill>
                  <a:schemeClr val="tx1"/>
                </a:solidFill>
                <a:latin typeface="Arial" pitchFamily="34" charset="0"/>
              </a:defRPr>
            </a:lvl7pPr>
            <a:lvl8pPr marL="3600450" indent="-247650" defTabSz="990600" fontAlgn="base">
              <a:spcBef>
                <a:spcPct val="0"/>
              </a:spcBef>
              <a:spcAft>
                <a:spcPct val="0"/>
              </a:spcAft>
              <a:defRPr>
                <a:solidFill>
                  <a:schemeClr val="tx1"/>
                </a:solidFill>
                <a:latin typeface="Arial" pitchFamily="34" charset="0"/>
              </a:defRPr>
            </a:lvl8pPr>
            <a:lvl9pPr marL="4057650" indent="-247650" defTabSz="990600" fontAlgn="base">
              <a:spcBef>
                <a:spcPct val="0"/>
              </a:spcBef>
              <a:spcAft>
                <a:spcPct val="0"/>
              </a:spcAft>
              <a:defRPr>
                <a:solidFill>
                  <a:schemeClr val="tx1"/>
                </a:solidFill>
                <a:latin typeface="Arial" pitchFamily="34" charset="0"/>
              </a:defRPr>
            </a:lvl9pPr>
          </a:lstStyle>
          <a:p>
            <a:pPr>
              <a:defRPr/>
            </a:pPr>
            <a:r>
              <a:rPr lang="en-US" sz="600">
                <a:latin typeface="Lucida Sans" pitchFamily="34" charset="0"/>
                <a:cs typeface="Arial" pitchFamily="34" charset="0"/>
              </a:rPr>
              <a:t>Atos, the Atos logo, Atos Consulting, Atos Worldline, Atos Sphere, Atos Cloud, Atos WorldGrid</a:t>
            </a:r>
          </a:p>
          <a:p>
            <a:pPr>
              <a:defRPr/>
            </a:pPr>
            <a:r>
              <a:rPr lang="en-US" sz="600">
                <a:latin typeface="Lucida Sans" pitchFamily="34" charset="0"/>
                <a:cs typeface="Arial" pitchFamily="34" charset="0"/>
              </a:rPr>
              <a:t>are registered trademarks of Atos SA. June 2012</a:t>
            </a:r>
          </a:p>
          <a:p>
            <a:pPr>
              <a:defRPr/>
            </a:pPr>
            <a:r>
              <a:rPr lang="en-US" sz="600">
                <a:latin typeface="Lucida Sans" pitchFamily="34" charset="0"/>
                <a:cs typeface="Arial" pitchFamily="34" charset="0"/>
              </a:rPr>
              <a:t>© 2012 Atos. Confidential information owned by Atos, to be used by the recipient only. This document, or any part of it,</a:t>
            </a:r>
          </a:p>
          <a:p>
            <a:pPr>
              <a:defRPr/>
            </a:pPr>
            <a:r>
              <a:rPr lang="en-US" sz="600">
                <a:latin typeface="Lucida Sans" pitchFamily="34" charset="0"/>
                <a:cs typeface="Arial" pitchFamily="34" charset="0"/>
              </a:rPr>
              <a:t>may not be reproduced, copied, circulated and/or distributed nor quoted without prior written approval from Atos.</a:t>
            </a:r>
            <a:endParaRPr lang="nl-NL" sz="600">
              <a:latin typeface="Lucida Sans" pitchFamily="34" charset="0"/>
              <a:cs typeface="Arial" pitchFamily="34" charset="0"/>
            </a:endParaRPr>
          </a:p>
        </p:txBody>
      </p:sp>
      <p:pic>
        <p:nvPicPr>
          <p:cNvPr id="28676" name="Picture 7" descr="Atos transparan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326264" y="98544"/>
            <a:ext cx="1327006" cy="489634"/>
          </a:xfrm>
          <a:prstGeom prst="rect">
            <a:avLst/>
          </a:prstGeom>
          <a:noFill/>
          <a:ln w="9525">
            <a:noFill/>
            <a:miter lim="800000"/>
            <a:headEnd/>
            <a:tailEnd/>
          </a:ln>
        </p:spPr>
      </p:pic>
    </p:spTree>
    <p:extLst>
      <p:ext uri="{BB962C8B-B14F-4D97-AF65-F5344CB8AC3E}">
        <p14:creationId xmlns:p14="http://schemas.microsoft.com/office/powerpoint/2010/main" val="3001991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679465" y="4714652"/>
            <a:ext cx="5438748" cy="4466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47" tIns="47773" rIns="95547" bIns="4777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5" name="Rectangle 7"/>
          <p:cNvSpPr>
            <a:spLocks noGrp="1" noChangeArrowheads="1"/>
          </p:cNvSpPr>
          <p:nvPr>
            <p:ph type="sldNum" sz="quarter" idx="5"/>
          </p:nvPr>
        </p:nvSpPr>
        <p:spPr bwMode="auto">
          <a:xfrm>
            <a:off x="3850294" y="9429306"/>
            <a:ext cx="2945862" cy="495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47" tIns="47773" rIns="95547" bIns="47773" numCol="1" anchor="b" anchorCtr="0" compatLnSpc="1">
            <a:prstTxWarp prst="textNoShape">
              <a:avLst/>
            </a:prstTxWarp>
          </a:bodyPr>
          <a:lstStyle>
            <a:lvl1pPr algn="r" defTabSz="955587">
              <a:defRPr sz="1100">
                <a:latin typeface="Lucida Sans" pitchFamily="34" charset="0"/>
                <a:cs typeface="+mn-cs"/>
              </a:defRPr>
            </a:lvl1pPr>
          </a:lstStyle>
          <a:p>
            <a:pPr>
              <a:defRPr/>
            </a:pPr>
            <a:fld id="{A11087DC-727B-46F3-A941-88630CCB6153}" type="slidenum">
              <a:rPr lang="en-US"/>
              <a:pPr>
                <a:defRPr/>
              </a:pPr>
              <a:t>‹#›</a:t>
            </a:fld>
            <a:endParaRPr lang="en-US" dirty="0"/>
          </a:p>
        </p:txBody>
      </p:sp>
      <p:pic>
        <p:nvPicPr>
          <p:cNvPr id="22533" name="Picture 8" descr="Atos transparant"/>
          <p:cNvPicPr>
            <a:picLocks noChangeAspect="1" noChangeArrowheads="1"/>
          </p:cNvPicPr>
          <p:nvPr/>
        </p:nvPicPr>
        <p:blipFill>
          <a:blip r:embed="rId2"/>
          <a:srcRect/>
          <a:stretch>
            <a:fillRect/>
          </a:stretch>
        </p:blipFill>
        <p:spPr bwMode="auto">
          <a:xfrm>
            <a:off x="5326264" y="98544"/>
            <a:ext cx="1327006" cy="489634"/>
          </a:xfrm>
          <a:prstGeom prst="rect">
            <a:avLst/>
          </a:prstGeom>
          <a:noFill/>
          <a:ln w="9525">
            <a:noFill/>
            <a:miter lim="800000"/>
            <a:headEnd/>
            <a:tailEnd/>
          </a:ln>
        </p:spPr>
      </p:pic>
      <p:sp>
        <p:nvSpPr>
          <p:cNvPr id="10" name="AddNotifier#3"/>
          <p:cNvSpPr txBox="1">
            <a:spLocks noChangeArrowheads="1"/>
          </p:cNvSpPr>
          <p:nvPr/>
        </p:nvSpPr>
        <p:spPr bwMode="auto">
          <a:xfrm>
            <a:off x="183927" y="9367716"/>
            <a:ext cx="5914524" cy="49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47" tIns="47773" rIns="95547" bIns="47773" anchor="b"/>
          <a:lstStyle>
            <a:lvl1pPr defTabSz="990600">
              <a:defRPr>
                <a:solidFill>
                  <a:schemeClr val="tx1"/>
                </a:solidFill>
                <a:latin typeface="Arial" pitchFamily="34" charset="0"/>
              </a:defRPr>
            </a:lvl1pPr>
            <a:lvl2pPr marL="804863" indent="-309563" defTabSz="990600">
              <a:defRPr>
                <a:solidFill>
                  <a:schemeClr val="tx1"/>
                </a:solidFill>
                <a:latin typeface="Arial" pitchFamily="34" charset="0"/>
              </a:defRPr>
            </a:lvl2pPr>
            <a:lvl3pPr marL="1238250" indent="-247650" defTabSz="990600">
              <a:defRPr>
                <a:solidFill>
                  <a:schemeClr val="tx1"/>
                </a:solidFill>
                <a:latin typeface="Arial" pitchFamily="34" charset="0"/>
              </a:defRPr>
            </a:lvl3pPr>
            <a:lvl4pPr marL="1733550" indent="-247650" defTabSz="990600">
              <a:defRPr>
                <a:solidFill>
                  <a:schemeClr val="tx1"/>
                </a:solidFill>
                <a:latin typeface="Arial" pitchFamily="34" charset="0"/>
              </a:defRPr>
            </a:lvl4pPr>
            <a:lvl5pPr marL="2228850" indent="-247650" defTabSz="990600">
              <a:defRPr>
                <a:solidFill>
                  <a:schemeClr val="tx1"/>
                </a:solidFill>
                <a:latin typeface="Arial" pitchFamily="34" charset="0"/>
              </a:defRPr>
            </a:lvl5pPr>
            <a:lvl6pPr marL="2686050" indent="-247650" defTabSz="990600" fontAlgn="base">
              <a:spcBef>
                <a:spcPct val="0"/>
              </a:spcBef>
              <a:spcAft>
                <a:spcPct val="0"/>
              </a:spcAft>
              <a:defRPr>
                <a:solidFill>
                  <a:schemeClr val="tx1"/>
                </a:solidFill>
                <a:latin typeface="Arial" pitchFamily="34" charset="0"/>
              </a:defRPr>
            </a:lvl6pPr>
            <a:lvl7pPr marL="3143250" indent="-247650" defTabSz="990600" fontAlgn="base">
              <a:spcBef>
                <a:spcPct val="0"/>
              </a:spcBef>
              <a:spcAft>
                <a:spcPct val="0"/>
              </a:spcAft>
              <a:defRPr>
                <a:solidFill>
                  <a:schemeClr val="tx1"/>
                </a:solidFill>
                <a:latin typeface="Arial" pitchFamily="34" charset="0"/>
              </a:defRPr>
            </a:lvl7pPr>
            <a:lvl8pPr marL="3600450" indent="-247650" defTabSz="990600" fontAlgn="base">
              <a:spcBef>
                <a:spcPct val="0"/>
              </a:spcBef>
              <a:spcAft>
                <a:spcPct val="0"/>
              </a:spcAft>
              <a:defRPr>
                <a:solidFill>
                  <a:schemeClr val="tx1"/>
                </a:solidFill>
                <a:latin typeface="Arial" pitchFamily="34" charset="0"/>
              </a:defRPr>
            </a:lvl8pPr>
            <a:lvl9pPr marL="4057650" indent="-247650" defTabSz="990600" fontAlgn="base">
              <a:spcBef>
                <a:spcPct val="0"/>
              </a:spcBef>
              <a:spcAft>
                <a:spcPct val="0"/>
              </a:spcAft>
              <a:defRPr>
                <a:solidFill>
                  <a:schemeClr val="tx1"/>
                </a:solidFill>
                <a:latin typeface="Arial" pitchFamily="34" charset="0"/>
              </a:defRPr>
            </a:lvl9pPr>
          </a:lstStyle>
          <a:p>
            <a:pPr>
              <a:defRPr/>
            </a:pPr>
            <a:r>
              <a:rPr lang="en-US" sz="600" dirty="0" smtClean="0">
                <a:latin typeface="Lucida Sans" pitchFamily="34" charset="0"/>
                <a:cs typeface="Arial" pitchFamily="34" charset="0"/>
              </a:rPr>
              <a:t>Atos, the Atos logo, Atos Consulting, Atos </a:t>
            </a:r>
            <a:r>
              <a:rPr lang="en-US" sz="600" dirty="0" err="1" smtClean="0">
                <a:latin typeface="Lucida Sans" pitchFamily="34" charset="0"/>
                <a:cs typeface="Arial" pitchFamily="34" charset="0"/>
              </a:rPr>
              <a:t>Worldline</a:t>
            </a:r>
            <a:r>
              <a:rPr lang="en-US" sz="600" dirty="0" smtClean="0">
                <a:latin typeface="Lucida Sans" pitchFamily="34" charset="0"/>
                <a:cs typeface="Arial" pitchFamily="34" charset="0"/>
              </a:rPr>
              <a:t>, Atos Sphere, Atos Cloud, Atos </a:t>
            </a:r>
            <a:r>
              <a:rPr lang="en-US" sz="600" dirty="0" err="1" smtClean="0">
                <a:latin typeface="Lucida Sans" pitchFamily="34" charset="0"/>
                <a:cs typeface="Arial" pitchFamily="34" charset="0"/>
              </a:rPr>
              <a:t>WorldGrid</a:t>
            </a:r>
            <a:endParaRPr lang="en-US" sz="600" dirty="0" smtClean="0">
              <a:latin typeface="Lucida Sans" pitchFamily="34" charset="0"/>
              <a:cs typeface="Arial" pitchFamily="34" charset="0"/>
            </a:endParaRPr>
          </a:p>
          <a:p>
            <a:pPr>
              <a:defRPr/>
            </a:pPr>
            <a:r>
              <a:rPr lang="en-US" sz="600" dirty="0" smtClean="0">
                <a:latin typeface="Lucida Sans" pitchFamily="34" charset="0"/>
                <a:cs typeface="Arial" pitchFamily="34" charset="0"/>
              </a:rPr>
              <a:t>are registered trademarks of Atos SA. June 2012</a:t>
            </a:r>
          </a:p>
          <a:p>
            <a:pPr>
              <a:defRPr/>
            </a:pPr>
            <a:r>
              <a:rPr lang="en-US" sz="600" dirty="0" smtClean="0">
                <a:latin typeface="Lucida Sans" pitchFamily="34" charset="0"/>
                <a:cs typeface="Arial" pitchFamily="34" charset="0"/>
              </a:rPr>
              <a:t>© 2012 Atos. Confidential information owned by Atos, to be used by the recipient only. This document, or any part of it,</a:t>
            </a:r>
          </a:p>
          <a:p>
            <a:pPr>
              <a:defRPr/>
            </a:pPr>
            <a:r>
              <a:rPr lang="en-US" sz="600" dirty="0" smtClean="0">
                <a:latin typeface="Lucida Sans" pitchFamily="34" charset="0"/>
                <a:cs typeface="Arial" pitchFamily="34" charset="0"/>
              </a:rPr>
              <a:t>may not be reproduced, copied, circulated and/or distributed nor quoted without prior written approval from Atos.</a:t>
            </a:r>
            <a:endParaRPr lang="nl-NL" sz="600" dirty="0" smtClean="0">
              <a:latin typeface="Lucida Sans" pitchFamily="34" charset="0"/>
              <a:cs typeface="Arial" pitchFamily="34" charset="0"/>
            </a:endParaRPr>
          </a:p>
        </p:txBody>
      </p:sp>
    </p:spTree>
    <p:extLst>
      <p:ext uri="{BB962C8B-B14F-4D97-AF65-F5344CB8AC3E}">
        <p14:creationId xmlns:p14="http://schemas.microsoft.com/office/powerpoint/2010/main" val="30229532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Lucida San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Lucida San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Lucida San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Lucida San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Lucida 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E44088-C168-9C41-84A1-E1475C991B46}" type="slidenum">
              <a:rPr lang="en-US" smtClean="0"/>
              <a:pPr/>
              <a:t>1</a:t>
            </a:fld>
            <a:endParaRPr lang="en-US" dirty="0"/>
          </a:p>
        </p:txBody>
      </p:sp>
    </p:spTree>
    <p:extLst>
      <p:ext uri="{BB962C8B-B14F-4D97-AF65-F5344CB8AC3E}">
        <p14:creationId xmlns:p14="http://schemas.microsoft.com/office/powerpoint/2010/main" val="3261499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4.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195514" y="1395415"/>
            <a:ext cx="4732337" cy="1470025"/>
          </a:xfrm>
        </p:spPr>
        <p:txBody>
          <a:bodyPr/>
          <a:lstStyle>
            <a:lvl1pPr>
              <a:defRPr/>
            </a:lvl1pPr>
          </a:lstStyle>
          <a:p>
            <a:pPr lvl="0"/>
            <a:r>
              <a:rPr lang="en-GB" noProof="0" smtClean="0"/>
              <a:t>Click to edit Master title style</a:t>
            </a:r>
            <a:endParaRPr lang="fr-FR" noProof="0" dirty="0" smtClean="0"/>
          </a:p>
        </p:txBody>
      </p:sp>
      <p:sp>
        <p:nvSpPr>
          <p:cNvPr id="27651" name="Rectangle 3"/>
          <p:cNvSpPr>
            <a:spLocks noGrp="1" noChangeArrowheads="1"/>
          </p:cNvSpPr>
          <p:nvPr>
            <p:ph type="subTitle" idx="1"/>
          </p:nvPr>
        </p:nvSpPr>
        <p:spPr>
          <a:xfrm>
            <a:off x="2195514" y="2954338"/>
            <a:ext cx="4732337" cy="1485900"/>
          </a:xfrm>
        </p:spPr>
        <p:txBody>
          <a:bodyPr anchor="b"/>
          <a:lstStyle>
            <a:lvl1pPr marL="0" indent="0">
              <a:buFont typeface="Lucida Sans Unicode" charset="0"/>
              <a:buNone/>
              <a:defRPr/>
            </a:lvl1pPr>
          </a:lstStyle>
          <a:p>
            <a:pPr lvl="0"/>
            <a:r>
              <a:rPr lang="en-GB" noProof="0" smtClean="0"/>
              <a:t>Click to edit Master subtitle style</a:t>
            </a:r>
            <a:endParaRPr lang="fr-FR" noProof="0" dirty="0" smtClean="0"/>
          </a:p>
        </p:txBody>
      </p:sp>
    </p:spTree>
    <p:extLst>
      <p:ext uri="{BB962C8B-B14F-4D97-AF65-F5344CB8AC3E}">
        <p14:creationId xmlns:p14="http://schemas.microsoft.com/office/powerpoint/2010/main" val="27944629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a:p>
        </p:txBody>
      </p:sp>
      <p:sp>
        <p:nvSpPr>
          <p:cNvPr id="8" name="Espace réservé du contenu 2"/>
          <p:cNvSpPr>
            <a:spLocks noGrp="1"/>
          </p:cNvSpPr>
          <p:nvPr>
            <p:ph idx="1"/>
          </p:nvPr>
        </p:nvSpPr>
        <p:spPr>
          <a:xfrm>
            <a:off x="254000" y="1270003"/>
            <a:ext cx="4242741" cy="4897437"/>
          </a:xfrm>
        </p:spPr>
        <p:txBody>
          <a:bodyPr lIns="0" tIns="234000"/>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
        <p:nvSpPr>
          <p:cNvPr id="9" name="Espace réservé du contenu 2"/>
          <p:cNvSpPr>
            <a:spLocks noGrp="1"/>
          </p:cNvSpPr>
          <p:nvPr>
            <p:ph idx="10"/>
          </p:nvPr>
        </p:nvSpPr>
        <p:spPr>
          <a:xfrm>
            <a:off x="4653728" y="1270003"/>
            <a:ext cx="4242741" cy="4897437"/>
          </a:xfrm>
        </p:spPr>
        <p:txBody>
          <a:bodyPr lIns="0" tIns="234000"/>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848626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dirty="0"/>
          </a:p>
        </p:txBody>
      </p:sp>
      <p:sp>
        <p:nvSpPr>
          <p:cNvPr id="8" name="Espace réservé du contenu 2"/>
          <p:cNvSpPr>
            <a:spLocks noGrp="1"/>
          </p:cNvSpPr>
          <p:nvPr>
            <p:ph idx="1"/>
          </p:nvPr>
        </p:nvSpPr>
        <p:spPr>
          <a:xfrm>
            <a:off x="254000" y="3064911"/>
            <a:ext cx="2652889" cy="1144785"/>
          </a:xfrm>
          <a:solidFill>
            <a:schemeClr val="bg1">
              <a:lumMod val="95000"/>
            </a:schemeClr>
          </a:solidFill>
        </p:spPr>
        <p:txBody>
          <a:bodyPr lIns="72000" rIns="72000" bIns="72000">
            <a:spAutoFit/>
          </a:bodyPr>
          <a:lstStyle>
            <a:lvl1pPr marL="0" indent="0">
              <a:spcBef>
                <a:spcPts val="500"/>
              </a:spcBef>
              <a:buClrTx/>
              <a:buNone/>
              <a:defRPr sz="1000" i="1">
                <a:solidFill>
                  <a:schemeClr val="tx1">
                    <a:lumMod val="65000"/>
                    <a:lumOff val="35000"/>
                  </a:schemeClr>
                </a:solidFill>
                <a:latin typeface="Verdana"/>
                <a:cs typeface="Verdana"/>
              </a:defRPr>
            </a:lvl1pPr>
            <a:lvl2pPr marL="198000" indent="0">
              <a:spcBef>
                <a:spcPts val="500"/>
              </a:spcBef>
              <a:buClrTx/>
              <a:buNone/>
              <a:defRPr sz="1000" i="1">
                <a:solidFill>
                  <a:schemeClr val="tx1">
                    <a:lumMod val="65000"/>
                    <a:lumOff val="35000"/>
                  </a:schemeClr>
                </a:solidFill>
                <a:latin typeface="Verdana"/>
                <a:cs typeface="Verdana"/>
              </a:defRPr>
            </a:lvl2pPr>
            <a:lvl3pPr marL="360000" indent="0">
              <a:spcBef>
                <a:spcPts val="500"/>
              </a:spcBef>
              <a:buClrTx/>
              <a:buNone/>
              <a:defRPr sz="1000" i="1">
                <a:solidFill>
                  <a:schemeClr val="tx1">
                    <a:lumMod val="65000"/>
                    <a:lumOff val="35000"/>
                  </a:schemeClr>
                </a:solidFill>
                <a:latin typeface="Verdana"/>
                <a:cs typeface="Verdana"/>
              </a:defRPr>
            </a:lvl3pPr>
            <a:lvl4pPr marL="558000" indent="0">
              <a:spcBef>
                <a:spcPts val="500"/>
              </a:spcBef>
              <a:buClrTx/>
              <a:buNone/>
              <a:defRPr sz="1000" i="1">
                <a:solidFill>
                  <a:schemeClr val="tx1">
                    <a:lumMod val="65000"/>
                    <a:lumOff val="35000"/>
                  </a:schemeClr>
                </a:solidFill>
                <a:latin typeface="Verdana"/>
                <a:cs typeface="Verdana"/>
              </a:defRPr>
            </a:lvl4pPr>
            <a:lvl5pPr marL="756000" indent="0">
              <a:spcBef>
                <a:spcPts val="500"/>
              </a:spcBef>
              <a:buClrTx/>
              <a:buFont typeface="Arial"/>
              <a:buNone/>
              <a:defRPr sz="1000" i="1">
                <a:solidFill>
                  <a:schemeClr val="tx1">
                    <a:lumMod val="65000"/>
                    <a:lumOff val="35000"/>
                  </a:schemeClr>
                </a:solidFill>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smtClean="0"/>
          </a:p>
        </p:txBody>
      </p:sp>
      <p:sp>
        <p:nvSpPr>
          <p:cNvPr id="9" name="Espace réservé du contenu 2"/>
          <p:cNvSpPr>
            <a:spLocks noGrp="1"/>
          </p:cNvSpPr>
          <p:nvPr>
            <p:ph idx="10"/>
          </p:nvPr>
        </p:nvSpPr>
        <p:spPr>
          <a:xfrm>
            <a:off x="3016840" y="1455740"/>
            <a:ext cx="5879630" cy="4632325"/>
          </a:xfrm>
        </p:spPr>
        <p:txBody>
          <a:bodyPr lIns="0"/>
          <a:lstStyle>
            <a:lvl1pPr>
              <a:defRPr sz="1200">
                <a:latin typeface="Verdana"/>
                <a:cs typeface="Verdana"/>
              </a:defRPr>
            </a:lvl1pPr>
            <a:lvl2pPr>
              <a:defRPr sz="1000">
                <a:latin typeface="Verdana"/>
                <a:cs typeface="Verdana"/>
              </a:defRPr>
            </a:lvl2pPr>
            <a:lvl3pPr>
              <a:defRPr sz="1000">
                <a:latin typeface="Verdana"/>
                <a:cs typeface="Verdana"/>
              </a:defRPr>
            </a:lvl3pPr>
            <a:lvl4pPr>
              <a:defRPr sz="1000">
                <a:latin typeface="Verdana"/>
                <a:cs typeface="Verdana"/>
              </a:defRPr>
            </a:lvl4pPr>
            <a:lvl5pPr>
              <a:defRPr sz="1000">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
        <p:nvSpPr>
          <p:cNvPr id="6" name="Picture Placeholder 5"/>
          <p:cNvSpPr>
            <a:spLocks noGrp="1"/>
          </p:cNvSpPr>
          <p:nvPr>
            <p:ph type="pic" sz="quarter" idx="11"/>
          </p:nvPr>
        </p:nvSpPr>
        <p:spPr>
          <a:xfrm>
            <a:off x="254001" y="1455739"/>
            <a:ext cx="2652713" cy="1609172"/>
          </a:xfrm>
        </p:spPr>
        <p:txBody>
          <a:bodyPr/>
          <a:lstStyle/>
          <a:p>
            <a:pPr lvl="0"/>
            <a:r>
              <a:rPr lang="en-GB" noProof="0" dirty="0" smtClean="0"/>
              <a:t>Drag picture to placeholder or click icon to add</a:t>
            </a:r>
            <a:endParaRPr lang="en-US" noProof="0" dirty="0"/>
          </a:p>
        </p:txBody>
      </p:sp>
    </p:spTree>
    <p:extLst>
      <p:ext uri="{BB962C8B-B14F-4D97-AF65-F5344CB8AC3E}">
        <p14:creationId xmlns:p14="http://schemas.microsoft.com/office/powerpoint/2010/main" val="112713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ef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a:p>
        </p:txBody>
      </p:sp>
      <p:sp>
        <p:nvSpPr>
          <p:cNvPr id="3" name="Espace réservé du contenu 2"/>
          <p:cNvSpPr>
            <a:spLocks noGrp="1"/>
          </p:cNvSpPr>
          <p:nvPr>
            <p:ph idx="1"/>
          </p:nvPr>
        </p:nvSpPr>
        <p:spPr>
          <a:xfrm>
            <a:off x="254001" y="1455739"/>
            <a:ext cx="5875235" cy="4565550"/>
          </a:xfrm>
        </p:spPr>
        <p:txBody>
          <a:bodyPr lIns="0"/>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
        <p:nvSpPr>
          <p:cNvPr id="4" name="Espace réservé du contenu 2"/>
          <p:cNvSpPr>
            <a:spLocks noGrp="1"/>
          </p:cNvSpPr>
          <p:nvPr>
            <p:ph idx="10"/>
          </p:nvPr>
        </p:nvSpPr>
        <p:spPr>
          <a:xfrm>
            <a:off x="6233937" y="1269999"/>
            <a:ext cx="2652889" cy="4895305"/>
          </a:xfrm>
        </p:spPr>
        <p:txBody>
          <a:bodyPr lIns="0" tIns="280800"/>
          <a:lstStyle>
            <a:lvl1pPr marL="198000" indent="-198000">
              <a:spcBef>
                <a:spcPts val="0"/>
              </a:spcBef>
              <a:defRPr sz="1100">
                <a:latin typeface="Verdana"/>
                <a:cs typeface="Verdana"/>
              </a:defRPr>
            </a:lvl1pPr>
            <a:lvl2pPr marL="360000" indent="-162000">
              <a:spcBef>
                <a:spcPts val="500"/>
              </a:spcBef>
              <a:defRPr sz="1100">
                <a:latin typeface="Verdana"/>
                <a:cs typeface="Verdana"/>
              </a:defRPr>
            </a:lvl2pPr>
            <a:lvl3pPr marL="558000" indent="-198000">
              <a:spcBef>
                <a:spcPts val="500"/>
              </a:spcBef>
              <a:defRPr sz="1100">
                <a:latin typeface="Verdana"/>
                <a:cs typeface="Verdana"/>
              </a:defRPr>
            </a:lvl3pPr>
            <a:lvl4pPr marL="756000" indent="-198000">
              <a:spcBef>
                <a:spcPts val="500"/>
              </a:spcBef>
              <a:defRPr sz="1100">
                <a:latin typeface="Verdana"/>
                <a:cs typeface="Verdana"/>
              </a:defRPr>
            </a:lvl4pPr>
            <a:lvl5pPr marL="954000" indent="-198000">
              <a:spcBef>
                <a:spcPts val="500"/>
              </a:spcBef>
              <a:defRPr sz="1100">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10118925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 column left">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a:p>
        </p:txBody>
      </p:sp>
      <p:sp>
        <p:nvSpPr>
          <p:cNvPr id="3" name="Espace réservé du contenu 2"/>
          <p:cNvSpPr>
            <a:spLocks noGrp="1"/>
          </p:cNvSpPr>
          <p:nvPr>
            <p:ph idx="1"/>
          </p:nvPr>
        </p:nvSpPr>
        <p:spPr>
          <a:xfrm>
            <a:off x="3011591" y="1455739"/>
            <a:ext cx="5875235" cy="4565550"/>
          </a:xfrm>
        </p:spPr>
        <p:txBody>
          <a:bodyPr lIns="0"/>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
        <p:nvSpPr>
          <p:cNvPr id="4" name="Espace réservé du contenu 2"/>
          <p:cNvSpPr>
            <a:spLocks noGrp="1"/>
          </p:cNvSpPr>
          <p:nvPr>
            <p:ph idx="10"/>
          </p:nvPr>
        </p:nvSpPr>
        <p:spPr>
          <a:xfrm>
            <a:off x="262131" y="1269999"/>
            <a:ext cx="2652889" cy="4895305"/>
          </a:xfrm>
        </p:spPr>
        <p:txBody>
          <a:bodyPr lIns="0" tIns="280800"/>
          <a:lstStyle>
            <a:lvl1pPr marL="198000" indent="-198000">
              <a:spcBef>
                <a:spcPts val="0"/>
              </a:spcBef>
              <a:defRPr sz="1100">
                <a:latin typeface="Verdana"/>
                <a:cs typeface="Verdana"/>
              </a:defRPr>
            </a:lvl1pPr>
            <a:lvl2pPr marL="360000" indent="-162000">
              <a:spcBef>
                <a:spcPts val="500"/>
              </a:spcBef>
              <a:defRPr sz="1100">
                <a:latin typeface="Verdana"/>
                <a:cs typeface="Verdana"/>
              </a:defRPr>
            </a:lvl2pPr>
            <a:lvl3pPr marL="558000" indent="-198000">
              <a:spcBef>
                <a:spcPts val="500"/>
              </a:spcBef>
              <a:defRPr sz="1100">
                <a:latin typeface="Verdana"/>
                <a:cs typeface="Verdana"/>
              </a:defRPr>
            </a:lvl3pPr>
            <a:lvl4pPr marL="756000" indent="-198000">
              <a:spcBef>
                <a:spcPts val="500"/>
              </a:spcBef>
              <a:defRPr sz="1100">
                <a:latin typeface="Verdana"/>
                <a:cs typeface="Verdana"/>
              </a:defRPr>
            </a:lvl4pPr>
            <a:lvl5pPr marL="954000" indent="-198000">
              <a:spcBef>
                <a:spcPts val="500"/>
              </a:spcBef>
              <a:defRPr sz="1100">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27684881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dirty="0"/>
          </a:p>
        </p:txBody>
      </p:sp>
    </p:spTree>
    <p:extLst>
      <p:ext uri="{BB962C8B-B14F-4D97-AF65-F5344CB8AC3E}">
        <p14:creationId xmlns:p14="http://schemas.microsoft.com/office/powerpoint/2010/main" val="12525338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96000" y="1620000"/>
            <a:ext cx="4734000" cy="1245600"/>
          </a:xfrm>
        </p:spPr>
        <p:txBody>
          <a:bodyPr>
            <a:noAutofit/>
          </a:bodyPr>
          <a:lstStyle>
            <a:lvl1pPr>
              <a:defRPr sz="1800">
                <a:solidFill>
                  <a:schemeClr val="tx1"/>
                </a:solidFill>
              </a:defRPr>
            </a:lvl1pPr>
          </a:lstStyle>
          <a:p>
            <a:r>
              <a:rPr lang="en-GB" smtClean="0"/>
              <a:t>Click to edit Master title style</a:t>
            </a:r>
            <a:endParaRPr lang="nl-NL" dirty="0"/>
          </a:p>
        </p:txBody>
      </p:sp>
      <p:sp>
        <p:nvSpPr>
          <p:cNvPr id="12" name="AddNotifier#1"/>
          <p:cNvSpPr txBox="1">
            <a:spLocks noChangeArrowheads="1"/>
          </p:cNvSpPr>
          <p:nvPr userDrawn="1"/>
        </p:nvSpPr>
        <p:spPr bwMode="auto">
          <a:xfrm>
            <a:off x="2196001" y="2955600"/>
            <a:ext cx="4608248"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1000" dirty="0" smtClean="0">
                <a:latin typeface="Verdana" pitchFamily="34" charset="0"/>
                <a:ea typeface="Verdana" pitchFamily="34" charset="0"/>
                <a:cs typeface="Verdana" pitchFamily="34" charset="0"/>
              </a:rPr>
              <a:t>Atos, the Atos logo, Atos Consulting, Atos Sphere, Atos Cloud and Atos Worldgrid, Worldline, blueKiwi are registered trademarks of Atos Group.</a:t>
            </a:r>
          </a:p>
          <a:p>
            <a:r>
              <a:rPr lang="en-US" sz="1000" dirty="0" smtClean="0">
                <a:latin typeface="Verdana" pitchFamily="34" charset="0"/>
                <a:ea typeface="Verdana" pitchFamily="34" charset="0"/>
                <a:cs typeface="Verdana" pitchFamily="34" charset="0"/>
              </a:rPr>
              <a:t>© 2014 Atos. Confidential information owned by Atos, to be used by the recipient only. This document, or any part of it, </a:t>
            </a:r>
          </a:p>
          <a:p>
            <a:r>
              <a:rPr lang="en-US" sz="1000" dirty="0" smtClean="0">
                <a:latin typeface="Verdana" pitchFamily="34" charset="0"/>
                <a:ea typeface="Verdana" pitchFamily="34" charset="0"/>
                <a:cs typeface="Verdana" pitchFamily="34" charset="0"/>
              </a:rPr>
              <a:t>may not be reproduced, copied, circulated and/or distributed nor quoted without prior written approval from Atos.</a:t>
            </a:r>
            <a:endParaRPr lang="nl-NL" sz="1000" dirty="0">
              <a:latin typeface="Verdana" pitchFamily="34" charset="0"/>
              <a:ea typeface="Verdana" pitchFamily="34" charset="0"/>
              <a:cs typeface="Verdana" pitchFamily="34" charset="0"/>
            </a:endParaRPr>
          </a:p>
        </p:txBody>
      </p:sp>
      <p:sp>
        <p:nvSpPr>
          <p:cNvPr id="8" name="AddClassification"/>
          <p:cNvSpPr txBox="1">
            <a:spLocks noChangeArrowheads="1"/>
          </p:cNvSpPr>
          <p:nvPr userDrawn="1"/>
        </p:nvSpPr>
        <p:spPr bwMode="auto">
          <a:xfrm>
            <a:off x="3869141" y="6386402"/>
            <a:ext cx="13740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smtClean="0">
                <a:latin typeface="Verdana" pitchFamily="34" charset="0"/>
                <a:ea typeface="Verdana" pitchFamily="34" charset="0"/>
                <a:cs typeface="Verdana" pitchFamily="34" charset="0"/>
              </a:rPr>
              <a:t>© For internal use</a:t>
            </a:r>
            <a:endParaRPr lang="en-US" sz="1000" b="0" dirty="0">
              <a:latin typeface="Verdana" pitchFamily="34" charset="0"/>
              <a:ea typeface="Verdana" pitchFamily="34" charset="0"/>
              <a:cs typeface="Verdana" pitchFamily="34" charset="0"/>
            </a:endParaRPr>
          </a:p>
        </p:txBody>
      </p:sp>
      <p:sp>
        <p:nvSpPr>
          <p:cNvPr id="6" name="Text Box 12"/>
          <p:cNvSpPr txBox="1">
            <a:spLocks noChangeArrowheads="1"/>
          </p:cNvSpPr>
          <p:nvPr userDrawn="1"/>
        </p:nvSpPr>
        <p:spPr bwMode="auto">
          <a:xfrm>
            <a:off x="4067945" y="4653138"/>
            <a:ext cx="1008112" cy="246221"/>
          </a:xfrm>
          <a:prstGeom prst="rect">
            <a:avLst/>
          </a:prstGeom>
          <a:noFill/>
          <a:ln>
            <a:noFill/>
          </a:ln>
          <a:effectLst/>
          <a:extLst/>
        </p:spPr>
        <p:txBody>
          <a:bodyPr wrap="square" lIns="0" rIns="0">
            <a:spAutoFit/>
          </a:bodyPr>
          <a:lstStyle>
            <a:lvl1pPr eaLnBrk="0" hangingPunct="0">
              <a:defRPr>
                <a:solidFill>
                  <a:schemeClr val="tx1"/>
                </a:solidFill>
                <a:latin typeface="Lucida Sans Unicode" charset="0"/>
                <a:ea typeface="MS PGothic" charset="0"/>
                <a:cs typeface="MS PGothic" charset="0"/>
              </a:defRPr>
            </a:lvl1pPr>
            <a:lvl2pPr marL="742950" indent="-285750" eaLnBrk="0" hangingPunct="0">
              <a:defRPr>
                <a:solidFill>
                  <a:schemeClr val="tx1"/>
                </a:solidFill>
                <a:latin typeface="Lucida Sans Unicode" charset="0"/>
                <a:ea typeface="MS PGothic" charset="0"/>
                <a:cs typeface="MS PGothic" charset="0"/>
              </a:defRPr>
            </a:lvl2pPr>
            <a:lvl3pPr marL="1143000" indent="-228600" eaLnBrk="0" hangingPunct="0">
              <a:defRPr>
                <a:solidFill>
                  <a:schemeClr val="tx1"/>
                </a:solidFill>
                <a:latin typeface="Lucida Sans Unicode" charset="0"/>
                <a:ea typeface="MS PGothic" charset="0"/>
                <a:cs typeface="MS PGothic" charset="0"/>
              </a:defRPr>
            </a:lvl3pPr>
            <a:lvl4pPr marL="1600200" indent="-228600" eaLnBrk="0" hangingPunct="0">
              <a:defRPr>
                <a:solidFill>
                  <a:schemeClr val="tx1"/>
                </a:solidFill>
                <a:latin typeface="Lucida Sans Unicode" charset="0"/>
                <a:ea typeface="MS PGothic" charset="0"/>
                <a:cs typeface="MS PGothic" charset="0"/>
              </a:defRPr>
            </a:lvl4pPr>
            <a:lvl5pPr marL="2057400" indent="-228600" eaLnBrk="0" hangingPunct="0">
              <a:defRPr>
                <a:solidFill>
                  <a:schemeClr val="tx1"/>
                </a:solidFill>
                <a:latin typeface="Lucida Sans Unicode"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Lucida Sans Unicode"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Lucida Sans Unicode"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Lucida Sans Unicode"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Lucida Sans Unicode" charset="0"/>
                <a:ea typeface="MS PGothic" charset="0"/>
                <a:cs typeface="MS PGothic" charset="0"/>
              </a:defRPr>
            </a:lvl9pPr>
          </a:lstStyle>
          <a:p>
            <a:pPr algn="ctr" eaLnBrk="1" hangingPunct="1">
              <a:defRPr/>
            </a:pPr>
            <a:fld id="{43BAF9DD-E124-4943-B779-3363F0887018}" type="datetime1">
              <a:rPr lang="fr-FR" sz="1000" b="0" i="0" smtClean="0">
                <a:latin typeface="Verdana"/>
                <a:cs typeface="Verdana"/>
              </a:rPr>
              <a:pPr algn="ctr" eaLnBrk="1" hangingPunct="1">
                <a:defRPr/>
              </a:pPr>
              <a:t>16/05/2016</a:t>
            </a:fld>
            <a:endParaRPr lang="fr-FR" sz="1200" b="0" i="0" dirty="0" smtClean="0">
              <a:latin typeface="Verdana"/>
              <a:cs typeface="Verdana"/>
            </a:endParaRPr>
          </a:p>
        </p:txBody>
      </p:sp>
    </p:spTree>
    <p:extLst>
      <p:ext uri="{BB962C8B-B14F-4D97-AF65-F5344CB8AC3E}">
        <p14:creationId xmlns:p14="http://schemas.microsoft.com/office/powerpoint/2010/main" val="33985732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Basic">
    <p:bg bwMode="gray">
      <p:bgPr>
        <a:blipFill dpi="0" rotWithShape="0">
          <a:blip r:embed="rId4"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58618"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nl-NL"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pic>
        <p:nvPicPr>
          <p:cNvPr id="11" name="Image 10"/>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7236519" y="6328057"/>
            <a:ext cx="843265" cy="520418"/>
          </a:xfrm>
          <a:prstGeom prst="rect">
            <a:avLst/>
          </a:prstGeom>
        </p:spPr>
      </p:pic>
    </p:spTree>
    <p:extLst>
      <p:ext uri="{BB962C8B-B14F-4D97-AF65-F5344CB8AC3E}">
        <p14:creationId xmlns:p14="http://schemas.microsoft.com/office/powerpoint/2010/main" val="1045632539"/>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Content Basic">
    <p:bg bwMode="gray">
      <p:bgPr>
        <a:blipFill dpi="0" rotWithShape="0">
          <a:blip r:embed="rId4"/>
          <a:srcRect/>
          <a:stretch>
            <a:fillRect/>
          </a:stretch>
        </a:blipFill>
        <a:effectLst/>
      </p:bgPr>
    </p:bg>
    <p:spTree>
      <p:nvGrpSpPr>
        <p:cNvPr id="1" name=""/>
        <p:cNvGrpSpPr/>
        <p:nvPr/>
      </p:nvGrpSpPr>
      <p:grpSpPr>
        <a:xfrm>
          <a:off x="0" y="0"/>
          <a:ext cx="0" cy="0"/>
          <a:chOff x="0" y="0"/>
          <a:chExt cx="0" cy="0"/>
        </a:xfrm>
      </p:grpSpPr>
      <p:graphicFrame>
        <p:nvGraphicFramePr>
          <p:cNvPr id="4" name="Object 7" hidden="1"/>
          <p:cNvGraphicFramePr>
            <a:graphicFrameLocks noChangeAspect="1"/>
          </p:cNvGraphicFramePr>
          <p:nvPr>
            <p:custDataLst>
              <p:tags r:id="rId2"/>
            </p:custDataLst>
            <p:extLst>
              <p:ext uri="{D42A27DB-BD31-4B8C-83A1-F6EECF244321}">
                <p14:modId xmlns:p14="http://schemas.microsoft.com/office/powerpoint/2010/main" val="26742061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623" name="think-cell Slide" r:id="rId5" imgW="325" imgH="325" progId="TCLayout.ActiveDocument.1">
                  <p:embed/>
                </p:oleObj>
              </mc:Choice>
              <mc:Fallback>
                <p:oleObj name="think-cell Slide" r:id="rId5" imgW="325" imgH="325"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p:cNvSpPr>
          <p:nvPr userDrawn="1"/>
        </p:nvSpPr>
        <p:spPr bwMode="auto">
          <a:xfrm>
            <a:off x="193675" y="6318250"/>
            <a:ext cx="638175" cy="365125"/>
          </a:xfrm>
          <a:prstGeom prst="rect">
            <a:avLst/>
          </a:prstGeom>
          <a:noFill/>
          <a:ln w="9525">
            <a:noFill/>
            <a:miter lim="800000"/>
            <a:headEnd/>
            <a:tailEnd/>
          </a:ln>
        </p:spPr>
        <p:txBody>
          <a:bodyPr anchor="ctr"/>
          <a:lstStyle>
            <a:lvl1pPr>
              <a:defRPr/>
            </a:lvl1pPr>
          </a:lstStyle>
          <a:p>
            <a:pPr fontAlgn="auto">
              <a:spcBef>
                <a:spcPts val="0"/>
              </a:spcBef>
              <a:spcAft>
                <a:spcPts val="0"/>
              </a:spcAft>
              <a:defRPr/>
            </a:pPr>
            <a:fld id="{D6BE684D-3ADD-4F79-AD25-D020D93661AF}" type="slidenum">
              <a:rPr lang="nl-NL" sz="1000">
                <a:ea typeface="Verdana" pitchFamily="34" charset="0"/>
                <a:cs typeface="Verdana" pitchFamily="34" charset="0"/>
              </a:rPr>
              <a:pPr fontAlgn="auto">
                <a:spcBef>
                  <a:spcPts val="0"/>
                </a:spcBef>
                <a:spcAft>
                  <a:spcPts val="0"/>
                </a:spcAft>
                <a:defRPr/>
              </a:pPr>
              <a:t>‹#›</a:t>
            </a:fld>
            <a:endParaRPr lang="nl-NL" sz="1000">
              <a:ea typeface="Verdana" pitchFamily="34" charset="0"/>
              <a:cs typeface="Verdana" pitchFamily="34" charset="0"/>
            </a:endParaRPr>
          </a:p>
        </p:txBody>
      </p:sp>
      <p:sp>
        <p:nvSpPr>
          <p:cNvPr id="2" name="Title 1"/>
          <p:cNvSpPr>
            <a:spLocks noGrp="1"/>
          </p:cNvSpPr>
          <p:nvPr>
            <p:ph type="title"/>
          </p:nvPr>
        </p:nvSpPr>
        <p:spPr/>
        <p:txBody>
          <a:bodyPr/>
          <a:lstStyle/>
          <a:p>
            <a:r>
              <a:rPr lang="en-US" smtClean="0"/>
              <a:t>Click to edit Master title style</a:t>
            </a:r>
            <a:endParaRPr lang="nl-NL"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AddCustomFooter#1"/>
          <p:cNvSpPr txBox="1">
            <a:spLocks noChangeArrowheads="1"/>
          </p:cNvSpPr>
          <p:nvPr userDrawn="1"/>
        </p:nvSpPr>
        <p:spPr bwMode="auto">
          <a:xfrm>
            <a:off x="190500" y="6378575"/>
            <a:ext cx="3400290" cy="246221"/>
          </a:xfrm>
          <a:prstGeom prst="rect">
            <a:avLst/>
          </a:prstGeom>
          <a:noFill/>
          <a:ln w="9525">
            <a:noFill/>
            <a:miter lim="800000"/>
            <a:headEnd/>
            <a:tailEnd/>
          </a:ln>
        </p:spPr>
        <p:txBody>
          <a:bodyPr wrap="none">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000" dirty="0">
                <a:ea typeface="Verdana" pitchFamily="34" charset="0"/>
                <a:cs typeface="Verdana" pitchFamily="34" charset="0"/>
              </a:rPr>
              <a:t>       | </a:t>
            </a:r>
            <a:r>
              <a:rPr lang="en-US" sz="1000" dirty="0" smtClean="0">
                <a:ea typeface="Verdana" pitchFamily="34" charset="0"/>
                <a:cs typeface="Verdana" pitchFamily="34" charset="0"/>
              </a:rPr>
              <a:t>Commercial in</a:t>
            </a:r>
            <a:r>
              <a:rPr lang="en-US" sz="1000" baseline="0" dirty="0" smtClean="0">
                <a:ea typeface="Verdana" pitchFamily="34" charset="0"/>
                <a:cs typeface="Verdana" pitchFamily="34" charset="0"/>
              </a:rPr>
              <a:t> </a:t>
            </a:r>
            <a:r>
              <a:rPr lang="en-US" sz="1000" dirty="0" smtClean="0">
                <a:ea typeface="Verdana" pitchFamily="34" charset="0"/>
                <a:cs typeface="Verdana" pitchFamily="34" charset="0"/>
              </a:rPr>
              <a:t>Confidence</a:t>
            </a:r>
            <a:r>
              <a:rPr lang="en-US" sz="1000" baseline="0" dirty="0" smtClean="0">
                <a:ea typeface="Verdana" pitchFamily="34" charset="0"/>
                <a:cs typeface="Verdana" pitchFamily="34" charset="0"/>
              </a:rPr>
              <a:t> </a:t>
            </a:r>
            <a:r>
              <a:rPr lang="en-US" sz="1000" dirty="0" smtClean="0">
                <a:ea typeface="Verdana" pitchFamily="34" charset="0"/>
                <a:cs typeface="Verdana" pitchFamily="34" charset="0"/>
              </a:rPr>
              <a:t>| </a:t>
            </a:r>
            <a:r>
              <a:rPr lang="en-US" sz="1000" dirty="0" smtClean="0">
                <a:solidFill>
                  <a:schemeClr val="tx1"/>
                </a:solidFill>
                <a:ea typeface="Verdana" pitchFamily="34" charset="0"/>
                <a:cs typeface="Verdana" pitchFamily="34" charset="0"/>
              </a:rPr>
              <a:t>©</a:t>
            </a:r>
            <a:r>
              <a:rPr lang="en-US" sz="1000" baseline="0" dirty="0" smtClean="0">
                <a:solidFill>
                  <a:schemeClr val="tx1"/>
                </a:solidFill>
                <a:ea typeface="Verdana" pitchFamily="34" charset="0"/>
                <a:cs typeface="Verdana" pitchFamily="34" charset="0"/>
              </a:rPr>
              <a:t> </a:t>
            </a:r>
            <a:r>
              <a:rPr lang="en-US" sz="1000" dirty="0" smtClean="0">
                <a:solidFill>
                  <a:schemeClr val="tx1"/>
                </a:solidFill>
                <a:cs typeface="Arial" pitchFamily="34" charset="0"/>
              </a:rPr>
              <a:t>2016 Atos. </a:t>
            </a:r>
            <a:endParaRPr lang="de-DE" sz="1000" dirty="0" smtClean="0">
              <a:solidFill>
                <a:schemeClr val="tx1"/>
              </a:solidFill>
              <a:cs typeface="Arial" pitchFamily="34" charset="0"/>
            </a:endParaRPr>
          </a:p>
        </p:txBody>
      </p:sp>
    </p:spTree>
    <p:extLst>
      <p:ext uri="{BB962C8B-B14F-4D97-AF65-F5344CB8AC3E}">
        <p14:creationId xmlns:p14="http://schemas.microsoft.com/office/powerpoint/2010/main" val="3917781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p:txBody>
          <a:bodyPr/>
          <a:lstStyle/>
          <a:p>
            <a:r>
              <a:rPr lang="en-US" dirty="0" smtClean="0"/>
              <a:t>Click to edit Master title style</a:t>
            </a:r>
            <a:endParaRPr dirty="0"/>
          </a:p>
        </p:txBody>
      </p:sp>
      <p:sp>
        <p:nvSpPr>
          <p:cNvPr id="6" name="Slide Number Placeholder 5"/>
          <p:cNvSpPr>
            <a:spLocks noGrp="1"/>
          </p:cNvSpPr>
          <p:nvPr>
            <p:ph type="sldNum" sz="quarter" idx="12"/>
          </p:nvPr>
        </p:nvSpPr>
        <p:spPr>
          <a:xfrm>
            <a:off x="8305800" y="242234"/>
            <a:ext cx="554038" cy="365125"/>
          </a:xfrm>
          <a:prstGeom prst="rect">
            <a:avLst/>
          </a:prstGeom>
        </p:spPr>
        <p:txBody>
          <a:bodyPr/>
          <a:lstStyle/>
          <a:p>
            <a:fld id="{0CFEC368-1D7A-4F81-ABF6-AE0E36BAF64C}" type="slidenum">
              <a:rPr lang="en-US" smtClean="0"/>
              <a:pPr/>
              <a:t>‹#›</a:t>
            </a:fld>
            <a:endParaRPr lang="en-US"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矩形 12"/>
          <p:cNvSpPr/>
          <p:nvPr userDrawn="1"/>
        </p:nvSpPr>
        <p:spPr>
          <a:xfrm>
            <a:off x="2585545" y="6505599"/>
            <a:ext cx="6355366" cy="276999"/>
          </a:xfrm>
          <a:prstGeom prst="rect">
            <a:avLst/>
          </a:prstGeom>
        </p:spPr>
        <p:txBody>
          <a:bodyPr wrap="square">
            <a:spAutoFit/>
          </a:bodyPr>
          <a:lstStyle/>
          <a:p>
            <a:pPr algn="r"/>
            <a:r>
              <a:rPr lang="en-US" altLang="zh-TW" sz="1200" dirty="0" smtClean="0">
                <a:solidFill>
                  <a:schemeClr val="tx1">
                    <a:lumMod val="50000"/>
                    <a:lumOff val="50000"/>
                  </a:schemeClr>
                </a:solidFill>
                <a:effectLst>
                  <a:outerShdw blurRad="38100" dist="38100" dir="2700000" algn="tl">
                    <a:srgbClr val="000000">
                      <a:alpha val="43137"/>
                    </a:srgbClr>
                  </a:outerShdw>
                </a:effectLst>
              </a:rPr>
              <a:t>Copyright © 2016  PTT. All Rights Reserved. Confidential.</a:t>
            </a:r>
            <a:endParaRPr lang="zh-TW" altLang="en-US" sz="1200" dirty="0">
              <a:solidFill>
                <a:schemeClr val="tx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00849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12"/>
          </p:nvPr>
        </p:nvSpPr>
        <p:spPr>
          <a:xfrm>
            <a:off x="8305800" y="242234"/>
            <a:ext cx="554038" cy="365125"/>
          </a:xfrm>
          <a:prstGeom prst="rect">
            <a:avLst/>
          </a:prstGeom>
        </p:spPr>
        <p:txBody>
          <a:bodyPr/>
          <a:lstStyle/>
          <a:p>
            <a:fld id="{0CFEC368-1D7A-4F81-ABF6-AE0E36BAF64C}" type="slidenum">
              <a:rPr lang="en-US" smtClean="0"/>
              <a:pPr/>
              <a:t>‹#›</a:t>
            </a:fld>
            <a:endParaRPr lang="en-US" dirty="0"/>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dirty="0">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矩形 10"/>
          <p:cNvSpPr/>
          <p:nvPr userDrawn="1"/>
        </p:nvSpPr>
        <p:spPr>
          <a:xfrm>
            <a:off x="2585545" y="6444044"/>
            <a:ext cx="6355366" cy="369332"/>
          </a:xfrm>
          <a:prstGeom prst="rect">
            <a:avLst/>
          </a:prstGeom>
        </p:spPr>
        <p:txBody>
          <a:bodyPr wrap="square">
            <a:spAutoFit/>
          </a:bodyPr>
          <a:lstStyle/>
          <a:p>
            <a:pPr algn="r"/>
            <a:r>
              <a:rPr lang="en-US" altLang="zh-TW" dirty="0" smtClean="0">
                <a:solidFill>
                  <a:schemeClr val="tx1">
                    <a:lumMod val="50000"/>
                    <a:lumOff val="50000"/>
                  </a:schemeClr>
                </a:solidFill>
                <a:effectLst>
                  <a:outerShdw blurRad="50800" dist="38100" dir="2700000" algn="tl" rotWithShape="0">
                    <a:prstClr val="black">
                      <a:alpha val="40000"/>
                    </a:prstClr>
                  </a:outerShdw>
                </a:effectLst>
              </a:rPr>
              <a:t>Copyright </a:t>
            </a:r>
            <a:r>
              <a:rPr lang="en-US" altLang="zh-TW" dirty="0" smtClean="0">
                <a:solidFill>
                  <a:schemeClr val="tx1">
                    <a:lumMod val="50000"/>
                    <a:lumOff val="50000"/>
                  </a:schemeClr>
                </a:solidFill>
                <a:effectLst>
                  <a:outerShdw blurRad="38100" dist="38100" dir="2700000" algn="tl">
                    <a:srgbClr val="000000">
                      <a:alpha val="43137"/>
                    </a:srgbClr>
                  </a:outerShdw>
                </a:effectLst>
              </a:rPr>
              <a:t>© </a:t>
            </a:r>
            <a:r>
              <a:rPr lang="en-US" altLang="zh-TW" dirty="0" smtClean="0">
                <a:solidFill>
                  <a:schemeClr val="tx1">
                    <a:lumMod val="50000"/>
                    <a:lumOff val="50000"/>
                  </a:schemeClr>
                </a:solidFill>
                <a:effectLst>
                  <a:outerShdw blurRad="50800" dist="38100" dir="2700000" algn="tl" rotWithShape="0">
                    <a:prstClr val="black">
                      <a:alpha val="40000"/>
                    </a:prstClr>
                  </a:outerShdw>
                </a:effectLst>
              </a:rPr>
              <a:t>2014  PTT. All Rights Reserved. Confidential.</a:t>
            </a:r>
            <a:endParaRPr lang="zh-TW" altLang="en-US" dirty="0">
              <a:solidFill>
                <a:schemeClr val="tx1">
                  <a:lumMod val="50000"/>
                  <a:lumOff val="50000"/>
                </a:schemeClr>
              </a:solidFill>
              <a:effectLst>
                <a:outerShdw blurRad="50800" dist="38100" dir="2700000" algn="tl" rotWithShape="0">
                  <a:prstClr val="black">
                    <a:alpha val="40000"/>
                  </a:prstClr>
                </a:outerShdw>
              </a:effectLst>
            </a:endParaRPr>
          </a:p>
        </p:txBody>
      </p:sp>
      <p:pic>
        <p:nvPicPr>
          <p:cNvPr id="12" name="Picture 1" descr="X:\Souvenior\Calendaer\12\Untitled-8.jpg"/>
          <p:cNvPicPr>
            <a:picLocks noChangeAspect="1" noChangeArrowheads="1"/>
          </p:cNvPicPr>
          <p:nvPr userDrawn="1"/>
        </p:nvPicPr>
        <p:blipFill>
          <a:blip r:embed="rId2" cstate="print">
            <a:clrChange>
              <a:clrFrom>
                <a:srgbClr val="FDFDFD"/>
              </a:clrFrom>
              <a:clrTo>
                <a:srgbClr val="FDFDFD">
                  <a:alpha val="0"/>
                </a:srgbClr>
              </a:clrTo>
            </a:clrChange>
          </a:blip>
          <a:srcRect/>
          <a:stretch>
            <a:fillRect/>
          </a:stretch>
        </p:blipFill>
        <p:spPr bwMode="auto">
          <a:xfrm>
            <a:off x="4721403" y="72008"/>
            <a:ext cx="3162965" cy="1772816"/>
          </a:xfrm>
          <a:prstGeom prst="rect">
            <a:avLst/>
          </a:prstGeom>
          <a:noFill/>
        </p:spPr>
      </p:pic>
    </p:spTree>
    <p:extLst>
      <p:ext uri="{BB962C8B-B14F-4D97-AF65-F5344CB8AC3E}">
        <p14:creationId xmlns:p14="http://schemas.microsoft.com/office/powerpoint/2010/main" val="338335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bg>
      <p:bgRef idx="1001">
        <a:schemeClr val="bg1"/>
      </p:bgRef>
    </p:bg>
    <p:spTree>
      <p:nvGrpSpPr>
        <p:cNvPr id="1" name=""/>
        <p:cNvGrpSpPr/>
        <p:nvPr/>
      </p:nvGrpSpPr>
      <p:grpSpPr>
        <a:xfrm>
          <a:off x="0" y="0"/>
          <a:ext cx="0" cy="0"/>
          <a:chOff x="0" y="0"/>
          <a:chExt cx="0" cy="0"/>
        </a:xfrm>
      </p:grpSpPr>
      <p:pic>
        <p:nvPicPr>
          <p:cNvPr id="15" name="Picture Placeholder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ln w="9525">
            <a:noFill/>
            <a:miter lim="800000"/>
            <a:headEnd/>
            <a:tailEnd/>
          </a:ln>
        </p:spPr>
      </p:pic>
      <p:sp>
        <p:nvSpPr>
          <p:cNvPr id="14" name="Rectangle 13"/>
          <p:cNvSpPr/>
          <p:nvPr userDrawn="1"/>
        </p:nvSpPr>
        <p:spPr>
          <a:xfrm>
            <a:off x="0" y="5586235"/>
            <a:ext cx="9144000" cy="1271767"/>
          </a:xfrm>
          <a:prstGeom prst="rect">
            <a:avLst/>
          </a:prstGeom>
          <a:gradFill>
            <a:gsLst>
              <a:gs pos="0">
                <a:schemeClr val="bg1"/>
              </a:gs>
              <a:gs pos="99000">
                <a:schemeClr val="bg1">
                  <a:alpha val="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2182308" y="1163055"/>
            <a:ext cx="4769518" cy="3835301"/>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 name="Text Box 7"/>
          <p:cNvSpPr txBox="1">
            <a:spLocks noChangeArrowheads="1"/>
          </p:cNvSpPr>
          <p:nvPr userDrawn="1"/>
        </p:nvSpPr>
        <p:spPr bwMode="auto">
          <a:xfrm>
            <a:off x="2195514" y="4651375"/>
            <a:ext cx="4732337" cy="274638"/>
          </a:xfrm>
          <a:prstGeom prst="rect">
            <a:avLst/>
          </a:prstGeom>
          <a:noFill/>
          <a:ln>
            <a:noFill/>
          </a:ln>
          <a:effectLst/>
          <a:extLst/>
        </p:spPr>
        <p:txBody>
          <a:bodyPr>
            <a:spAutoFit/>
          </a:bodyPr>
          <a:lstStyle>
            <a:lvl1pPr eaLnBrk="0" hangingPunct="0">
              <a:defRPr>
                <a:solidFill>
                  <a:schemeClr val="tx1"/>
                </a:solidFill>
                <a:latin typeface="Lucida Sans Unicode" charset="0"/>
                <a:ea typeface="MS PGothic" charset="0"/>
                <a:cs typeface="MS PGothic" charset="0"/>
              </a:defRPr>
            </a:lvl1pPr>
            <a:lvl2pPr marL="742950" indent="-285750" eaLnBrk="0" hangingPunct="0">
              <a:defRPr>
                <a:solidFill>
                  <a:schemeClr val="tx1"/>
                </a:solidFill>
                <a:latin typeface="Lucida Sans Unicode" charset="0"/>
                <a:ea typeface="MS PGothic" charset="0"/>
                <a:cs typeface="MS PGothic" charset="0"/>
              </a:defRPr>
            </a:lvl2pPr>
            <a:lvl3pPr marL="1143000" indent="-228600" eaLnBrk="0" hangingPunct="0">
              <a:defRPr>
                <a:solidFill>
                  <a:schemeClr val="tx1"/>
                </a:solidFill>
                <a:latin typeface="Lucida Sans Unicode" charset="0"/>
                <a:ea typeface="MS PGothic" charset="0"/>
                <a:cs typeface="MS PGothic" charset="0"/>
              </a:defRPr>
            </a:lvl3pPr>
            <a:lvl4pPr marL="1600200" indent="-228600" eaLnBrk="0" hangingPunct="0">
              <a:defRPr>
                <a:solidFill>
                  <a:schemeClr val="tx1"/>
                </a:solidFill>
                <a:latin typeface="Lucida Sans Unicode" charset="0"/>
                <a:ea typeface="MS PGothic" charset="0"/>
                <a:cs typeface="MS PGothic" charset="0"/>
              </a:defRPr>
            </a:lvl4pPr>
            <a:lvl5pPr marL="2057400" indent="-228600" eaLnBrk="0" hangingPunct="0">
              <a:defRPr>
                <a:solidFill>
                  <a:schemeClr val="tx1"/>
                </a:solidFill>
                <a:latin typeface="Lucida Sans Unicode"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Lucida Sans Unicode"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Lucida Sans Unicode"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Lucida Sans Unicode"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Lucida Sans Unicode" charset="0"/>
                <a:ea typeface="MS PGothic" charset="0"/>
                <a:cs typeface="MS PGothic" charset="0"/>
              </a:defRPr>
            </a:lvl9pPr>
          </a:lstStyle>
          <a:p>
            <a:pPr algn="ctr" eaLnBrk="1" hangingPunct="1">
              <a:defRPr/>
            </a:pPr>
            <a:fld id="{D7F61565-87A3-674E-BE01-B206E15B8E8A}" type="datetime1">
              <a:rPr lang="fr-FR" sz="1200" smtClean="0">
                <a:latin typeface="Lucida Sans" charset="0"/>
              </a:rPr>
              <a:pPr algn="ctr" eaLnBrk="1" hangingPunct="1">
                <a:defRPr/>
              </a:pPr>
              <a:t>16/05/2016</a:t>
            </a:fld>
            <a:endParaRPr lang="fr-FR" sz="1200" dirty="0" smtClean="0">
              <a:latin typeface="Lucida Sans" charset="0"/>
            </a:endParaRPr>
          </a:p>
        </p:txBody>
      </p:sp>
      <p:sp>
        <p:nvSpPr>
          <p:cNvPr id="27650" name="Rectangle 2"/>
          <p:cNvSpPr>
            <a:spLocks noGrp="1" noChangeArrowheads="1"/>
          </p:cNvSpPr>
          <p:nvPr>
            <p:ph type="ctrTitle"/>
          </p:nvPr>
        </p:nvSpPr>
        <p:spPr>
          <a:xfrm>
            <a:off x="2195514" y="1395415"/>
            <a:ext cx="4732337" cy="1470025"/>
          </a:xfrm>
        </p:spPr>
        <p:txBody>
          <a:bodyPr/>
          <a:lstStyle>
            <a:lvl1pPr>
              <a:defRPr/>
            </a:lvl1pPr>
          </a:lstStyle>
          <a:p>
            <a:pPr lvl="0"/>
            <a:r>
              <a:rPr lang="en-GB" noProof="0" smtClean="0"/>
              <a:t>Click to edit Master title style</a:t>
            </a:r>
            <a:endParaRPr lang="fr-FR" noProof="0" dirty="0" smtClean="0"/>
          </a:p>
        </p:txBody>
      </p:sp>
      <p:sp>
        <p:nvSpPr>
          <p:cNvPr id="27651" name="Rectangle 3"/>
          <p:cNvSpPr>
            <a:spLocks noGrp="1" noChangeArrowheads="1"/>
          </p:cNvSpPr>
          <p:nvPr>
            <p:ph type="subTitle" idx="1"/>
          </p:nvPr>
        </p:nvSpPr>
        <p:spPr>
          <a:xfrm>
            <a:off x="2195514" y="2954338"/>
            <a:ext cx="4732337" cy="1485900"/>
          </a:xfrm>
        </p:spPr>
        <p:txBody>
          <a:bodyPr anchor="b"/>
          <a:lstStyle>
            <a:lvl1pPr marL="0" indent="0">
              <a:buFont typeface="Lucida Sans Unicode" charset="0"/>
              <a:buNone/>
              <a:defRPr/>
            </a:lvl1pPr>
          </a:lstStyle>
          <a:p>
            <a:pPr lvl="0"/>
            <a:r>
              <a:rPr lang="en-GB" noProof="0" smtClean="0"/>
              <a:t>Click to edit Master subtitle style</a:t>
            </a:r>
            <a:endParaRPr lang="fr-FR" noProof="0" dirty="0" smtClean="0"/>
          </a:p>
        </p:txBody>
      </p:sp>
      <p:cxnSp>
        <p:nvCxnSpPr>
          <p:cNvPr id="3" name="Straight Connector 2"/>
          <p:cNvCxnSpPr/>
          <p:nvPr userDrawn="1"/>
        </p:nvCxnSpPr>
        <p:spPr>
          <a:xfrm>
            <a:off x="2299764" y="1331899"/>
            <a:ext cx="4551353" cy="0"/>
          </a:xfrm>
          <a:prstGeom prst="line">
            <a:avLst/>
          </a:prstGeom>
          <a:ln w="139700" cmpd="sng"/>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2299764" y="4565098"/>
            <a:ext cx="455135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descr="Atos-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93380" y="6070394"/>
            <a:ext cx="1437715" cy="470251"/>
          </a:xfrm>
          <a:prstGeom prst="rect">
            <a:avLst/>
          </a:prstGeom>
        </p:spPr>
      </p:pic>
      <p:pic>
        <p:nvPicPr>
          <p:cNvPr id="9" name="Picture 8" descr="Business-technologist.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60563" y="6427436"/>
            <a:ext cx="2639091" cy="112807"/>
          </a:xfrm>
          <a:prstGeom prst="rect">
            <a:avLst/>
          </a:prstGeom>
        </p:spPr>
      </p:pic>
    </p:spTree>
    <p:extLst>
      <p:ext uri="{BB962C8B-B14F-4D97-AF65-F5344CB8AC3E}">
        <p14:creationId xmlns:p14="http://schemas.microsoft.com/office/powerpoint/2010/main" val="31483952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mage cover - title left">
    <p:bg>
      <p:bgRef idx="1001">
        <a:schemeClr val="bg1"/>
      </p:bgRef>
    </p:bg>
    <p:spTree>
      <p:nvGrpSpPr>
        <p:cNvPr id="1" name=""/>
        <p:cNvGrpSpPr/>
        <p:nvPr/>
      </p:nvGrpSpPr>
      <p:grpSpPr>
        <a:xfrm>
          <a:off x="0" y="0"/>
          <a:ext cx="0" cy="0"/>
          <a:chOff x="0" y="0"/>
          <a:chExt cx="0" cy="0"/>
        </a:xfrm>
      </p:grpSpPr>
      <p:cxnSp>
        <p:nvCxnSpPr>
          <p:cNvPr id="5" name="Straight Connector 4"/>
          <p:cNvCxnSpPr/>
          <p:nvPr userDrawn="1"/>
        </p:nvCxnSpPr>
        <p:spPr>
          <a:xfrm>
            <a:off x="0" y="5859463"/>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Box 7"/>
          <p:cNvSpPr txBox="1">
            <a:spLocks noChangeArrowheads="1"/>
          </p:cNvSpPr>
          <p:nvPr userDrawn="1"/>
        </p:nvSpPr>
        <p:spPr bwMode="auto">
          <a:xfrm>
            <a:off x="157163" y="5970588"/>
            <a:ext cx="3587750" cy="246062"/>
          </a:xfrm>
          <a:prstGeom prst="rect">
            <a:avLst/>
          </a:prstGeom>
          <a:noFill/>
          <a:ln>
            <a:noFill/>
          </a:ln>
          <a:effectLst/>
          <a:extLst/>
        </p:spPr>
        <p:txBody>
          <a:bodyPr>
            <a:spAutoFit/>
          </a:bodyPr>
          <a:lstStyle>
            <a:lvl1pPr eaLnBrk="0" hangingPunct="0">
              <a:defRPr sz="2400">
                <a:solidFill>
                  <a:schemeClr val="tx1"/>
                </a:solidFill>
                <a:latin typeface="Lucida Sans Unicode" charset="0"/>
                <a:ea typeface="ＭＳ Ｐゴシック" charset="0"/>
                <a:cs typeface="ＭＳ Ｐゴシック" charset="0"/>
              </a:defRPr>
            </a:lvl1pPr>
            <a:lvl2pPr marL="742950" indent="-285750" eaLnBrk="0" hangingPunct="0">
              <a:defRPr sz="2400">
                <a:solidFill>
                  <a:schemeClr val="tx1"/>
                </a:solidFill>
                <a:latin typeface="Lucida Sans Unicode" charset="0"/>
                <a:ea typeface="ＭＳ Ｐゴシック" charset="0"/>
                <a:cs typeface="ＭＳ Ｐゴシック" charset="0"/>
              </a:defRPr>
            </a:lvl2pPr>
            <a:lvl3pPr marL="1143000" indent="-228600" eaLnBrk="0" hangingPunct="0">
              <a:defRPr sz="2400">
                <a:solidFill>
                  <a:schemeClr val="tx1"/>
                </a:solidFill>
                <a:latin typeface="Lucida Sans Unicode" charset="0"/>
                <a:ea typeface="ＭＳ Ｐゴシック" charset="0"/>
                <a:cs typeface="ＭＳ Ｐゴシック" charset="0"/>
              </a:defRPr>
            </a:lvl3pPr>
            <a:lvl4pPr marL="1600200" indent="-228600" eaLnBrk="0" hangingPunct="0">
              <a:defRPr sz="2400">
                <a:solidFill>
                  <a:schemeClr val="tx1"/>
                </a:solidFill>
                <a:latin typeface="Lucida Sans Unicode" charset="0"/>
                <a:ea typeface="ＭＳ Ｐゴシック" charset="0"/>
                <a:cs typeface="ＭＳ Ｐゴシック" charset="0"/>
              </a:defRPr>
            </a:lvl4pPr>
            <a:lvl5pPr marL="2057400" indent="-228600" eaLnBrk="0" hangingPunct="0">
              <a:defRPr sz="2400">
                <a:solidFill>
                  <a:schemeClr val="tx1"/>
                </a:solidFill>
                <a:latin typeface="Lucida Sans Unicode"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9pPr>
          </a:lstStyle>
          <a:p>
            <a:pPr eaLnBrk="1" hangingPunct="1"/>
            <a:fld id="{DC047D62-E175-7846-B0CF-E28213C3161E}" type="datetime1">
              <a:rPr lang="fr-FR" sz="1000">
                <a:latin typeface="Verdana" charset="0"/>
                <a:cs typeface="MS PGothic" charset="0"/>
              </a:rPr>
              <a:pPr eaLnBrk="1" hangingPunct="1"/>
              <a:t>16/05/2016</a:t>
            </a:fld>
            <a:endParaRPr lang="fr-FR" sz="1000" dirty="0">
              <a:latin typeface="Verdana" charset="0"/>
              <a:cs typeface="MS PGothic"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434264" y="6083300"/>
            <a:ext cx="13747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252414" y="6432552"/>
            <a:ext cx="2690812"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6"/>
          <p:cNvSpPr>
            <a:spLocks noGrp="1"/>
          </p:cNvSpPr>
          <p:nvPr>
            <p:ph type="pic" sz="quarter" idx="10"/>
          </p:nvPr>
        </p:nvSpPr>
        <p:spPr>
          <a:xfrm>
            <a:off x="1" y="0"/>
            <a:ext cx="9144000" cy="5831555"/>
          </a:xfrm>
        </p:spPr>
        <p:txBody>
          <a:bodyPr/>
          <a:lstStyle/>
          <a:p>
            <a:pPr lvl="0"/>
            <a:endParaRPr lang="en-US" noProof="0" dirty="0"/>
          </a:p>
        </p:txBody>
      </p:sp>
      <p:sp>
        <p:nvSpPr>
          <p:cNvPr id="2" name="Title 1"/>
          <p:cNvSpPr>
            <a:spLocks noGrp="1"/>
          </p:cNvSpPr>
          <p:nvPr>
            <p:ph type="title"/>
          </p:nvPr>
        </p:nvSpPr>
        <p:spPr>
          <a:xfrm>
            <a:off x="252698" y="548042"/>
            <a:ext cx="3738079" cy="1766986"/>
          </a:xfrm>
          <a:solidFill>
            <a:schemeClr val="bg1">
              <a:alpha val="80000"/>
            </a:schemeClr>
          </a:solidFill>
        </p:spPr>
        <p:txBody>
          <a:bodyPr lIns="144000" rIns="144000"/>
          <a:lstStyle/>
          <a:p>
            <a:r>
              <a:rPr lang="en-GB" dirty="0" smtClean="0"/>
              <a:t>Click to edit Master title style</a:t>
            </a:r>
            <a:endParaRPr lang="en-US" dirty="0"/>
          </a:p>
        </p:txBody>
      </p:sp>
      <p:sp>
        <p:nvSpPr>
          <p:cNvPr id="4" name="Text Placeholder 3"/>
          <p:cNvSpPr>
            <a:spLocks noGrp="1"/>
          </p:cNvSpPr>
          <p:nvPr>
            <p:ph type="body" sz="quarter" idx="11"/>
          </p:nvPr>
        </p:nvSpPr>
        <p:spPr>
          <a:xfrm>
            <a:off x="252414" y="1462090"/>
            <a:ext cx="3738562" cy="852487"/>
          </a:xfrm>
        </p:spPr>
        <p:txBody>
          <a:bodyPr lIns="144000" rIns="144000" bIns="144000" anchor="b"/>
          <a:lstStyle>
            <a:lvl1pPr marL="0" indent="0">
              <a:buNone/>
              <a:defRPr sz="1200"/>
            </a:lvl1pPr>
            <a:lvl2pPr marL="269875" indent="0">
              <a:buNone/>
              <a:defRPr/>
            </a:lvl2pPr>
            <a:lvl3pPr marL="541337" indent="0">
              <a:buNone/>
              <a:defRPr/>
            </a:lvl3pPr>
            <a:lvl4pPr marL="812800" indent="0">
              <a:buNone/>
              <a:defRPr/>
            </a:lvl4pPr>
            <a:lvl5pPr marL="1081087" indent="0">
              <a:buNone/>
              <a:defRPr/>
            </a:lvl5pPr>
          </a:lstStyle>
          <a:p>
            <a:pPr lvl="0"/>
            <a:r>
              <a:rPr lang="en-GB" dirty="0" smtClean="0"/>
              <a:t>Click to edit Master text styles</a:t>
            </a:r>
          </a:p>
        </p:txBody>
      </p:sp>
    </p:spTree>
    <p:extLst>
      <p:ext uri="{BB962C8B-B14F-4D97-AF65-F5344CB8AC3E}">
        <p14:creationId xmlns:p14="http://schemas.microsoft.com/office/powerpoint/2010/main" val="29233193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 cover - title right">
    <p:bg>
      <p:bgRef idx="1001">
        <a:schemeClr val="bg1"/>
      </p:bgRef>
    </p:bg>
    <p:spTree>
      <p:nvGrpSpPr>
        <p:cNvPr id="1" name=""/>
        <p:cNvGrpSpPr/>
        <p:nvPr/>
      </p:nvGrpSpPr>
      <p:grpSpPr>
        <a:xfrm>
          <a:off x="0" y="0"/>
          <a:ext cx="0" cy="0"/>
          <a:chOff x="0" y="0"/>
          <a:chExt cx="0" cy="0"/>
        </a:xfrm>
      </p:grpSpPr>
      <p:cxnSp>
        <p:nvCxnSpPr>
          <p:cNvPr id="5" name="Straight Connector 4"/>
          <p:cNvCxnSpPr/>
          <p:nvPr userDrawn="1"/>
        </p:nvCxnSpPr>
        <p:spPr>
          <a:xfrm>
            <a:off x="0" y="5859463"/>
            <a:ext cx="91440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Box 7"/>
          <p:cNvSpPr txBox="1">
            <a:spLocks noChangeArrowheads="1"/>
          </p:cNvSpPr>
          <p:nvPr userDrawn="1"/>
        </p:nvSpPr>
        <p:spPr bwMode="auto">
          <a:xfrm>
            <a:off x="157163" y="5970588"/>
            <a:ext cx="3587750" cy="246062"/>
          </a:xfrm>
          <a:prstGeom prst="rect">
            <a:avLst/>
          </a:prstGeom>
          <a:noFill/>
          <a:ln>
            <a:noFill/>
          </a:ln>
          <a:effectLst/>
          <a:extLst/>
        </p:spPr>
        <p:txBody>
          <a:bodyPr>
            <a:spAutoFit/>
          </a:bodyPr>
          <a:lstStyle>
            <a:lvl1pPr eaLnBrk="0" hangingPunct="0">
              <a:defRPr sz="2400">
                <a:solidFill>
                  <a:schemeClr val="tx1"/>
                </a:solidFill>
                <a:latin typeface="Lucida Sans Unicode" charset="0"/>
                <a:ea typeface="ＭＳ Ｐゴシック" charset="0"/>
                <a:cs typeface="ＭＳ Ｐゴシック" charset="0"/>
              </a:defRPr>
            </a:lvl1pPr>
            <a:lvl2pPr marL="742950" indent="-285750" eaLnBrk="0" hangingPunct="0">
              <a:defRPr sz="2400">
                <a:solidFill>
                  <a:schemeClr val="tx1"/>
                </a:solidFill>
                <a:latin typeface="Lucida Sans Unicode" charset="0"/>
                <a:ea typeface="ＭＳ Ｐゴシック" charset="0"/>
                <a:cs typeface="ＭＳ Ｐゴシック" charset="0"/>
              </a:defRPr>
            </a:lvl2pPr>
            <a:lvl3pPr marL="1143000" indent="-228600" eaLnBrk="0" hangingPunct="0">
              <a:defRPr sz="2400">
                <a:solidFill>
                  <a:schemeClr val="tx1"/>
                </a:solidFill>
                <a:latin typeface="Lucida Sans Unicode" charset="0"/>
                <a:ea typeface="ＭＳ Ｐゴシック" charset="0"/>
                <a:cs typeface="ＭＳ Ｐゴシック" charset="0"/>
              </a:defRPr>
            </a:lvl3pPr>
            <a:lvl4pPr marL="1600200" indent="-228600" eaLnBrk="0" hangingPunct="0">
              <a:defRPr sz="2400">
                <a:solidFill>
                  <a:schemeClr val="tx1"/>
                </a:solidFill>
                <a:latin typeface="Lucida Sans Unicode" charset="0"/>
                <a:ea typeface="ＭＳ Ｐゴシック" charset="0"/>
                <a:cs typeface="ＭＳ Ｐゴシック" charset="0"/>
              </a:defRPr>
            </a:lvl4pPr>
            <a:lvl5pPr marL="2057400" indent="-228600" eaLnBrk="0" hangingPunct="0">
              <a:defRPr sz="2400">
                <a:solidFill>
                  <a:schemeClr val="tx1"/>
                </a:solidFill>
                <a:latin typeface="Lucida Sans Unicode"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Lucida Sans Unicode" charset="0"/>
                <a:ea typeface="ＭＳ Ｐゴシック" charset="0"/>
                <a:cs typeface="ＭＳ Ｐゴシック" charset="0"/>
              </a:defRPr>
            </a:lvl9pPr>
          </a:lstStyle>
          <a:p>
            <a:pPr eaLnBrk="1" hangingPunct="1"/>
            <a:fld id="{F26C5BE8-3003-8742-B4ED-A50D18D11D5B}" type="datetime1">
              <a:rPr lang="fr-FR" sz="1000">
                <a:latin typeface="Verdana" charset="0"/>
                <a:cs typeface="MS PGothic" charset="0"/>
              </a:rPr>
              <a:pPr eaLnBrk="1" hangingPunct="1"/>
              <a:t>16/05/2016</a:t>
            </a:fld>
            <a:endParaRPr lang="fr-FR" sz="1000" dirty="0">
              <a:latin typeface="Verdana" charset="0"/>
              <a:cs typeface="MS PGothic"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7434264" y="6083300"/>
            <a:ext cx="13747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252414" y="6432552"/>
            <a:ext cx="2690812"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6"/>
          <p:cNvSpPr>
            <a:spLocks noGrp="1"/>
          </p:cNvSpPr>
          <p:nvPr>
            <p:ph type="pic" sz="quarter" idx="10"/>
          </p:nvPr>
        </p:nvSpPr>
        <p:spPr>
          <a:xfrm>
            <a:off x="1" y="0"/>
            <a:ext cx="9144000" cy="5831555"/>
          </a:xfrm>
        </p:spPr>
        <p:txBody>
          <a:bodyPr/>
          <a:lstStyle/>
          <a:p>
            <a:pPr lvl="0"/>
            <a:endParaRPr lang="en-US" noProof="0" dirty="0"/>
          </a:p>
        </p:txBody>
      </p:sp>
      <p:sp>
        <p:nvSpPr>
          <p:cNvPr id="2" name="Title 1"/>
          <p:cNvSpPr>
            <a:spLocks noGrp="1"/>
          </p:cNvSpPr>
          <p:nvPr>
            <p:ph type="title"/>
          </p:nvPr>
        </p:nvSpPr>
        <p:spPr>
          <a:xfrm>
            <a:off x="5152992" y="548042"/>
            <a:ext cx="3738079" cy="1766986"/>
          </a:xfrm>
          <a:solidFill>
            <a:schemeClr val="bg1">
              <a:alpha val="80000"/>
            </a:schemeClr>
          </a:solidFill>
        </p:spPr>
        <p:txBody>
          <a:bodyPr lIns="144000" rIns="144000"/>
          <a:lstStyle/>
          <a:p>
            <a:r>
              <a:rPr lang="en-GB" dirty="0" smtClean="0"/>
              <a:t>Click to edit Master title style</a:t>
            </a:r>
            <a:endParaRPr lang="en-US" dirty="0"/>
          </a:p>
        </p:txBody>
      </p:sp>
      <p:sp>
        <p:nvSpPr>
          <p:cNvPr id="4" name="Text Placeholder 3"/>
          <p:cNvSpPr>
            <a:spLocks noGrp="1"/>
          </p:cNvSpPr>
          <p:nvPr>
            <p:ph type="body" sz="quarter" idx="11"/>
          </p:nvPr>
        </p:nvSpPr>
        <p:spPr>
          <a:xfrm>
            <a:off x="5152707" y="1462090"/>
            <a:ext cx="3738562" cy="852487"/>
          </a:xfrm>
        </p:spPr>
        <p:txBody>
          <a:bodyPr lIns="144000" rIns="144000" bIns="144000" anchor="b"/>
          <a:lstStyle>
            <a:lvl1pPr marL="0" indent="0">
              <a:buNone/>
              <a:defRPr sz="1200"/>
            </a:lvl1pPr>
            <a:lvl2pPr marL="269875" indent="0">
              <a:buNone/>
              <a:defRPr/>
            </a:lvl2pPr>
            <a:lvl3pPr marL="541337" indent="0">
              <a:buNone/>
              <a:defRPr/>
            </a:lvl3pPr>
            <a:lvl4pPr marL="812800" indent="0">
              <a:buNone/>
              <a:defRPr/>
            </a:lvl4pPr>
            <a:lvl5pPr marL="1081087" indent="0">
              <a:buNone/>
              <a:defRPr/>
            </a:lvl5pPr>
          </a:lstStyle>
          <a:p>
            <a:pPr lvl="0"/>
            <a:r>
              <a:rPr lang="en-GB" dirty="0" smtClean="0"/>
              <a:t>Click to edit Master text styles</a:t>
            </a:r>
          </a:p>
        </p:txBody>
      </p:sp>
    </p:spTree>
    <p:extLst>
      <p:ext uri="{BB962C8B-B14F-4D97-AF65-F5344CB8AC3E}">
        <p14:creationId xmlns:p14="http://schemas.microsoft.com/office/powerpoint/2010/main" val="40433184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 text 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54000" y="1270001"/>
            <a:ext cx="8643938" cy="4895303"/>
          </a:xfrm>
        </p:spPr>
        <p:txBody>
          <a:bodyPr/>
          <a:lstStyle/>
          <a:p>
            <a:pPr lvl="0"/>
            <a:r>
              <a:rPr lang="en-GB" noProof="0" dirty="0" smtClean="0"/>
              <a:t>Drag picture to placeholder or click icon to add</a:t>
            </a:r>
            <a:endParaRPr lang="en-US" noProof="0" dirty="0"/>
          </a:p>
        </p:txBody>
      </p:sp>
      <p:sp>
        <p:nvSpPr>
          <p:cNvPr id="2" name="Titre 1"/>
          <p:cNvSpPr>
            <a:spLocks noGrp="1"/>
          </p:cNvSpPr>
          <p:nvPr>
            <p:ph type="title"/>
          </p:nvPr>
        </p:nvSpPr>
        <p:spPr/>
        <p:txBody>
          <a:bodyPr/>
          <a:lstStyle/>
          <a:p>
            <a:r>
              <a:rPr lang="en-GB" smtClean="0"/>
              <a:t>Click to edit Master title style</a:t>
            </a:r>
            <a:endParaRPr lang="fr-FR"/>
          </a:p>
        </p:txBody>
      </p:sp>
      <p:sp>
        <p:nvSpPr>
          <p:cNvPr id="8" name="Espace réservé du contenu 2"/>
          <p:cNvSpPr>
            <a:spLocks noGrp="1"/>
          </p:cNvSpPr>
          <p:nvPr>
            <p:ph idx="1"/>
          </p:nvPr>
        </p:nvSpPr>
        <p:spPr>
          <a:xfrm>
            <a:off x="254000" y="1572402"/>
            <a:ext cx="4242741" cy="1645029"/>
          </a:xfrm>
          <a:solidFill>
            <a:schemeClr val="bg1">
              <a:alpha val="80000"/>
            </a:schemeClr>
          </a:solidFill>
        </p:spPr>
        <p:txBody>
          <a:bodyPr lIns="72000" tIns="108000" rIns="72000" bIns="180000">
            <a:spAutoFit/>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1610862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image - text 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54000" y="1270003"/>
            <a:ext cx="8643938" cy="4897437"/>
          </a:xfrm>
        </p:spPr>
        <p:txBody>
          <a:bodyPr/>
          <a:lstStyle/>
          <a:p>
            <a:pPr lvl="0"/>
            <a:r>
              <a:rPr lang="en-GB" noProof="0" dirty="0" smtClean="0"/>
              <a:t>Drag picture to placeholder or click icon to add</a:t>
            </a:r>
            <a:endParaRPr lang="en-US" noProof="0" dirty="0"/>
          </a:p>
        </p:txBody>
      </p:sp>
      <p:sp>
        <p:nvSpPr>
          <p:cNvPr id="2" name="Titre 1"/>
          <p:cNvSpPr>
            <a:spLocks noGrp="1"/>
          </p:cNvSpPr>
          <p:nvPr>
            <p:ph type="title"/>
          </p:nvPr>
        </p:nvSpPr>
        <p:spPr/>
        <p:txBody>
          <a:bodyPr/>
          <a:lstStyle/>
          <a:p>
            <a:r>
              <a:rPr lang="en-GB" smtClean="0"/>
              <a:t>Click to edit Master title style</a:t>
            </a:r>
            <a:endParaRPr lang="fr-FR"/>
          </a:p>
        </p:txBody>
      </p:sp>
      <p:sp>
        <p:nvSpPr>
          <p:cNvPr id="8" name="Espace réservé du contenu 2"/>
          <p:cNvSpPr>
            <a:spLocks noGrp="1"/>
          </p:cNvSpPr>
          <p:nvPr>
            <p:ph idx="1"/>
          </p:nvPr>
        </p:nvSpPr>
        <p:spPr>
          <a:xfrm>
            <a:off x="4667822" y="1572402"/>
            <a:ext cx="4242741" cy="1645029"/>
          </a:xfrm>
          <a:solidFill>
            <a:schemeClr val="bg1">
              <a:alpha val="80000"/>
            </a:schemeClr>
          </a:solidFill>
        </p:spPr>
        <p:txBody>
          <a:bodyPr lIns="72000" tIns="108000" rIns="72000" bIns="180000">
            <a:spAutoFit/>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2136219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a:p>
        </p:txBody>
      </p:sp>
      <p:sp>
        <p:nvSpPr>
          <p:cNvPr id="3" name="Espace réservé du contenu 2"/>
          <p:cNvSpPr>
            <a:spLocks noGrp="1"/>
          </p:cNvSpPr>
          <p:nvPr>
            <p:ph idx="1"/>
          </p:nvPr>
        </p:nvSpPr>
        <p:spPr>
          <a:xfrm>
            <a:off x="254000" y="1455740"/>
            <a:ext cx="8632825" cy="4632325"/>
          </a:xfrm>
        </p:spPr>
        <p:txBody>
          <a:bodyPr lIns="0"/>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20592345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smtClean="0"/>
              <a:t>Click to edit Master title style</a:t>
            </a:r>
            <a:endParaRPr lang="fr-FR"/>
          </a:p>
        </p:txBody>
      </p:sp>
      <p:sp>
        <p:nvSpPr>
          <p:cNvPr id="3" name="Espace réservé du contenu 2"/>
          <p:cNvSpPr>
            <a:spLocks noGrp="1"/>
          </p:cNvSpPr>
          <p:nvPr>
            <p:ph idx="1"/>
          </p:nvPr>
        </p:nvSpPr>
        <p:spPr>
          <a:xfrm>
            <a:off x="247650" y="1447754"/>
            <a:ext cx="4318000" cy="1542148"/>
          </a:xfrm>
          <a:solidFill>
            <a:schemeClr val="bg1">
              <a:alpha val="83000"/>
            </a:schemeClr>
          </a:solidFill>
        </p:spPr>
        <p:txBody>
          <a:bodyPr lIns="108000" bIns="140400">
            <a:spAutoFit/>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spTree>
    <p:extLst>
      <p:ext uri="{BB962C8B-B14F-4D97-AF65-F5344CB8AC3E}">
        <p14:creationId xmlns:p14="http://schemas.microsoft.com/office/powerpoint/2010/main" val="41879687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re et contenu">
    <p:spTree>
      <p:nvGrpSpPr>
        <p:cNvPr id="1" name=""/>
        <p:cNvGrpSpPr/>
        <p:nvPr/>
      </p:nvGrpSpPr>
      <p:grpSpPr>
        <a:xfrm>
          <a:off x="0" y="0"/>
          <a:ext cx="0" cy="0"/>
          <a:chOff x="0" y="0"/>
          <a:chExt cx="0" cy="0"/>
        </a:xfrm>
      </p:grpSpPr>
      <p:pic>
        <p:nvPicPr>
          <p:cNvPr id="7" name="Picture Placeholder 4"/>
          <p:cNvPicPr>
            <a:picLocks noChangeAspect="1"/>
          </p:cNvPicPr>
          <p:nvPr userDrawn="1"/>
        </p:nvPicPr>
        <p:blipFill rotWithShape="1">
          <a:blip r:embed="rId2" cstate="screen">
            <a:extLst>
              <a:ext uri="{28A0092B-C50C-407E-A947-70E740481C1C}">
                <a14:useLocalDpi xmlns:a14="http://schemas.microsoft.com/office/drawing/2010/main"/>
              </a:ext>
            </a:extLst>
          </a:blip>
          <a:srcRect b="-60"/>
          <a:stretch/>
        </p:blipFill>
        <p:spPr bwMode="auto">
          <a:xfrm>
            <a:off x="0" y="-1"/>
            <a:ext cx="9252519" cy="6939389"/>
          </a:xfrm>
          <a:prstGeom prst="rect">
            <a:avLst/>
          </a:prstGeom>
          <a:noFill/>
          <a:ln w="9525">
            <a:noFill/>
            <a:miter lim="800000"/>
            <a:headEnd/>
            <a:tailEnd/>
          </a:ln>
        </p:spPr>
      </p:pic>
      <p:sp>
        <p:nvSpPr>
          <p:cNvPr id="3" name="Espace réservé du contenu 2"/>
          <p:cNvSpPr>
            <a:spLocks noGrp="1"/>
          </p:cNvSpPr>
          <p:nvPr>
            <p:ph idx="1"/>
          </p:nvPr>
        </p:nvSpPr>
        <p:spPr>
          <a:xfrm>
            <a:off x="247650" y="1447754"/>
            <a:ext cx="4318000" cy="1542148"/>
          </a:xfrm>
          <a:solidFill>
            <a:schemeClr val="bg1">
              <a:alpha val="83000"/>
            </a:schemeClr>
          </a:solidFill>
        </p:spPr>
        <p:txBody>
          <a:bodyPr lIns="108000" bIns="140400">
            <a:spAutoFit/>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fr-FR" dirty="0"/>
          </a:p>
        </p:txBody>
      </p:sp>
      <p:pic>
        <p:nvPicPr>
          <p:cNvPr id="6" name="Picture 5" descr="Atos-logo.png"/>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8154706" y="6434368"/>
            <a:ext cx="737775" cy="241313"/>
          </a:xfrm>
          <a:prstGeom prst="rect">
            <a:avLst/>
          </a:prstGeom>
        </p:spPr>
      </p:pic>
      <p:sp>
        <p:nvSpPr>
          <p:cNvPr id="8" name="Title 7"/>
          <p:cNvSpPr>
            <a:spLocks noGrp="1"/>
          </p:cNvSpPr>
          <p:nvPr>
            <p:ph type="title"/>
          </p:nvPr>
        </p:nvSpPr>
        <p:spPr>
          <a:xfrm>
            <a:off x="249409" y="995338"/>
            <a:ext cx="4318643" cy="345430"/>
          </a:xfrm>
          <a:solidFill>
            <a:srgbClr val="FFFFFF">
              <a:alpha val="79000"/>
            </a:srgbClr>
          </a:solidFill>
        </p:spPr>
        <p:txBody>
          <a:bodyPr/>
          <a:lstStyle>
            <a:lvl1pPr>
              <a:defRPr sz="1600"/>
            </a:lvl1pPr>
          </a:lstStyle>
          <a:p>
            <a:r>
              <a:rPr lang="en-GB" smtClean="0"/>
              <a:t>Click to edit Master title style</a:t>
            </a:r>
            <a:endParaRPr lang="en-US"/>
          </a:p>
        </p:txBody>
      </p:sp>
      <p:pic>
        <p:nvPicPr>
          <p:cNvPr id="61442" name="Picture 2" descr="AXA%20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5200" y="116632"/>
            <a:ext cx="182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9388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1" y="376238"/>
            <a:ext cx="8812088" cy="760412"/>
          </a:xfrm>
          <a:prstGeom prst="rect">
            <a:avLst/>
          </a:prstGeom>
          <a:noFill/>
          <a:ln w="9525">
            <a:noFill/>
            <a:miter lim="800000"/>
            <a:headEnd/>
            <a:tailEnd/>
          </a:ln>
        </p:spPr>
        <p:txBody>
          <a:bodyPr vert="horz" wrap="square" lIns="91427" tIns="45714" rIns="91427" bIns="45714" numCol="1" anchor="t" anchorCtr="0" compatLnSpc="1">
            <a:prstTxWarp prst="textNoShape">
              <a:avLst/>
            </a:prstTxWarp>
          </a:bodyPr>
          <a:lstStyle/>
          <a:p>
            <a:pPr lvl="0"/>
            <a:r>
              <a:rPr lang="en-GB" dirty="0" smtClean="0"/>
              <a:t>Click to edit Master title style</a:t>
            </a:r>
            <a:endParaRPr lang="fr-FR" dirty="0" smtClean="0"/>
          </a:p>
        </p:txBody>
      </p:sp>
      <p:sp>
        <p:nvSpPr>
          <p:cNvPr id="1027" name="Rectangle 3"/>
          <p:cNvSpPr>
            <a:spLocks noGrp="1" noChangeArrowheads="1"/>
          </p:cNvSpPr>
          <p:nvPr>
            <p:ph type="body" idx="1"/>
          </p:nvPr>
        </p:nvSpPr>
        <p:spPr bwMode="auto">
          <a:xfrm>
            <a:off x="139701" y="1455740"/>
            <a:ext cx="8747125" cy="4632325"/>
          </a:xfrm>
          <a:prstGeom prst="rect">
            <a:avLst/>
          </a:prstGeom>
          <a:noFill/>
          <a:ln w="9525">
            <a:noFill/>
            <a:miter lim="800000"/>
            <a:headEnd/>
            <a:tailEnd/>
          </a:ln>
        </p:spPr>
        <p:txBody>
          <a:bodyPr vert="horz" wrap="square" lIns="91427" tIns="45714" rIns="91427" bIns="45714"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Box 5"/>
          <p:cNvSpPr txBox="1">
            <a:spLocks noChangeArrowheads="1"/>
          </p:cNvSpPr>
          <p:nvPr/>
        </p:nvSpPr>
        <p:spPr bwMode="auto">
          <a:xfrm>
            <a:off x="179513" y="6374529"/>
            <a:ext cx="619125" cy="254903"/>
          </a:xfrm>
          <a:prstGeom prst="rect">
            <a:avLst/>
          </a:prstGeom>
          <a:noFill/>
          <a:ln>
            <a:noFill/>
          </a:ln>
          <a:extLst/>
        </p:spPr>
        <p:txBody>
          <a:bodyPr lIns="100034" tIns="50019" rIns="100034" bIns="50019" anchor="ctr">
            <a:spAutoFit/>
          </a:bodyPr>
          <a:lstStyle>
            <a:lvl1pPr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1pPr>
            <a:lvl2pPr marL="742950" indent="-28575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2pPr>
            <a:lvl3pPr marL="1143000" indent="-22860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3pPr>
            <a:lvl4pPr marL="1600200" indent="-22860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4pPr>
            <a:lvl5pPr marL="2057400" indent="-228600" defTabSz="415925" eaLnBrk="0" hangingPunct="0">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5pPr>
            <a:lvl6pPr marL="25146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6pPr>
            <a:lvl7pPr marL="29718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7pPr>
            <a:lvl8pPr marL="34290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8pPr>
            <a:lvl9pPr marL="3886200" indent="-228600" defTabSz="415925" eaLnBrk="0" fontAlgn="base" hangingPunct="0">
              <a:spcBef>
                <a:spcPct val="0"/>
              </a:spcBef>
              <a:spcAft>
                <a:spcPct val="0"/>
              </a:spcAft>
              <a:tabLst>
                <a:tab pos="0" algn="l"/>
                <a:tab pos="847725" algn="l"/>
                <a:tab pos="1695450" algn="l"/>
                <a:tab pos="2543175" algn="l"/>
                <a:tab pos="3389313" algn="l"/>
                <a:tab pos="4238625" algn="l"/>
                <a:tab pos="5083175" algn="l"/>
                <a:tab pos="5934075" algn="l"/>
                <a:tab pos="6778625" algn="l"/>
                <a:tab pos="7627938" algn="l"/>
                <a:tab pos="8474075" algn="l"/>
                <a:tab pos="9317038" algn="l"/>
              </a:tabLst>
              <a:defRPr>
                <a:solidFill>
                  <a:schemeClr val="tx1"/>
                </a:solidFill>
                <a:latin typeface="Lucida Sans Unicode" charset="0"/>
                <a:ea typeface="MS PGothic" charset="0"/>
                <a:cs typeface="MS PGothic" charset="0"/>
              </a:defRPr>
            </a:lvl9pPr>
          </a:lstStyle>
          <a:p>
            <a:pPr algn="l" eaLnBrk="1" hangingPunct="1">
              <a:spcBef>
                <a:spcPts val="463"/>
              </a:spcBef>
              <a:buClr>
                <a:srgbClr val="000000"/>
              </a:buClr>
              <a:buSzPct val="100000"/>
              <a:buFont typeface="Times New Roman" charset="0"/>
              <a:buNone/>
              <a:defRPr/>
            </a:pPr>
            <a:fld id="{9821CA59-BE77-4198-93B5-B84CC06F7B74}" type="slidenum">
              <a:rPr lang="en-US" sz="1000" b="0" i="0" smtClean="0">
                <a:solidFill>
                  <a:srgbClr val="000000"/>
                </a:solidFill>
                <a:latin typeface="Verdana"/>
                <a:cs typeface="Verdana"/>
              </a:rPr>
              <a:pPr algn="l" eaLnBrk="1" hangingPunct="1">
                <a:spcBef>
                  <a:spcPts val="463"/>
                </a:spcBef>
                <a:buClr>
                  <a:srgbClr val="000000"/>
                </a:buClr>
                <a:buSzPct val="100000"/>
                <a:buFont typeface="Times New Roman" charset="0"/>
                <a:buNone/>
                <a:defRPr/>
              </a:pPr>
              <a:t>‹#›</a:t>
            </a:fld>
            <a:endParaRPr lang="en-US" sz="1000" b="0" i="0" dirty="0" smtClean="0">
              <a:solidFill>
                <a:srgbClr val="000000"/>
              </a:solidFill>
              <a:latin typeface="Verdana"/>
              <a:cs typeface="Verdana"/>
            </a:endParaRPr>
          </a:p>
        </p:txBody>
      </p:sp>
      <p:sp>
        <p:nvSpPr>
          <p:cNvPr id="26636" name="Text Box 12"/>
          <p:cNvSpPr txBox="1">
            <a:spLocks noChangeArrowheads="1"/>
          </p:cNvSpPr>
          <p:nvPr/>
        </p:nvSpPr>
        <p:spPr bwMode="auto">
          <a:xfrm>
            <a:off x="611562" y="6385427"/>
            <a:ext cx="1008112" cy="246221"/>
          </a:xfrm>
          <a:prstGeom prst="rect">
            <a:avLst/>
          </a:prstGeom>
          <a:noFill/>
          <a:ln>
            <a:noFill/>
          </a:ln>
          <a:effectLst/>
          <a:extLst/>
        </p:spPr>
        <p:txBody>
          <a:bodyPr wrap="square" lIns="0" rIns="0">
            <a:spAutoFit/>
          </a:bodyPr>
          <a:lstStyle>
            <a:lvl1pPr eaLnBrk="0" hangingPunct="0">
              <a:defRPr>
                <a:solidFill>
                  <a:schemeClr val="tx1"/>
                </a:solidFill>
                <a:latin typeface="Lucida Sans Unicode" charset="0"/>
                <a:ea typeface="MS PGothic" charset="0"/>
                <a:cs typeface="MS PGothic" charset="0"/>
              </a:defRPr>
            </a:lvl1pPr>
            <a:lvl2pPr marL="742950" indent="-285750" eaLnBrk="0" hangingPunct="0">
              <a:defRPr>
                <a:solidFill>
                  <a:schemeClr val="tx1"/>
                </a:solidFill>
                <a:latin typeface="Lucida Sans Unicode" charset="0"/>
                <a:ea typeface="MS PGothic" charset="0"/>
                <a:cs typeface="MS PGothic" charset="0"/>
              </a:defRPr>
            </a:lvl2pPr>
            <a:lvl3pPr marL="1143000" indent="-228600" eaLnBrk="0" hangingPunct="0">
              <a:defRPr>
                <a:solidFill>
                  <a:schemeClr val="tx1"/>
                </a:solidFill>
                <a:latin typeface="Lucida Sans Unicode" charset="0"/>
                <a:ea typeface="MS PGothic" charset="0"/>
                <a:cs typeface="MS PGothic" charset="0"/>
              </a:defRPr>
            </a:lvl3pPr>
            <a:lvl4pPr marL="1600200" indent="-228600" eaLnBrk="0" hangingPunct="0">
              <a:defRPr>
                <a:solidFill>
                  <a:schemeClr val="tx1"/>
                </a:solidFill>
                <a:latin typeface="Lucida Sans Unicode" charset="0"/>
                <a:ea typeface="MS PGothic" charset="0"/>
                <a:cs typeface="MS PGothic" charset="0"/>
              </a:defRPr>
            </a:lvl4pPr>
            <a:lvl5pPr marL="2057400" indent="-228600" eaLnBrk="0" hangingPunct="0">
              <a:defRPr>
                <a:solidFill>
                  <a:schemeClr val="tx1"/>
                </a:solidFill>
                <a:latin typeface="Lucida Sans Unicode"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Lucida Sans Unicode"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Lucida Sans Unicode"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Lucida Sans Unicode"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Lucida Sans Unicode" charset="0"/>
                <a:ea typeface="MS PGothic" charset="0"/>
                <a:cs typeface="MS PGothic" charset="0"/>
              </a:defRPr>
            </a:lvl9pPr>
          </a:lstStyle>
          <a:p>
            <a:pPr algn="ctr" eaLnBrk="1" hangingPunct="1">
              <a:defRPr/>
            </a:pPr>
            <a:fld id="{43BAF9DD-E124-4943-B779-3363F0887018}" type="datetime1">
              <a:rPr lang="fr-FR" sz="1000" b="0" i="0" smtClean="0">
                <a:latin typeface="Verdana"/>
                <a:cs typeface="Verdana"/>
              </a:rPr>
              <a:pPr algn="ctr" eaLnBrk="1" hangingPunct="1">
                <a:defRPr/>
              </a:pPr>
              <a:t>16/05/2016</a:t>
            </a:fld>
            <a:endParaRPr lang="fr-FR" sz="1200" b="0" i="0" dirty="0" smtClean="0">
              <a:latin typeface="Verdana"/>
              <a:cs typeface="Verdana"/>
            </a:endParaRPr>
          </a:p>
        </p:txBody>
      </p:sp>
      <p:pic>
        <p:nvPicPr>
          <p:cNvPr id="63490" name="Picture 2" descr="AXA%20logo"/>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012160" y="6233899"/>
            <a:ext cx="182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278259"/>
      </p:ext>
    </p:extLst>
  </p:cSld>
  <p:clrMap bg1="lt1" tx1="dk1" bg2="lt2" tx2="dk2" accent1="accent1" accent2="accent2" accent3="accent3" accent4="accent4" accent5="accent5" accent6="accent6" hlink="hlink" folHlink="folHlink"/>
  <p:sldLayoutIdLst>
    <p:sldLayoutId id="2147485830" r:id="rId1"/>
    <p:sldLayoutId id="2147485831" r:id="rId2"/>
    <p:sldLayoutId id="2147485851" r:id="rId3"/>
    <p:sldLayoutId id="2147485852" r:id="rId4"/>
    <p:sldLayoutId id="2147485848" r:id="rId5"/>
    <p:sldLayoutId id="2147485849" r:id="rId6"/>
    <p:sldLayoutId id="2147485832" r:id="rId7"/>
    <p:sldLayoutId id="2147485833" r:id="rId8"/>
    <p:sldLayoutId id="2147485904" r:id="rId9"/>
    <p:sldLayoutId id="2147485835" r:id="rId10"/>
    <p:sldLayoutId id="2147485837" r:id="rId11"/>
    <p:sldLayoutId id="2147485842" r:id="rId12"/>
    <p:sldLayoutId id="2147485843" r:id="rId13"/>
    <p:sldLayoutId id="2147485844" r:id="rId14"/>
    <p:sldLayoutId id="2147485850" r:id="rId15"/>
    <p:sldLayoutId id="2147485856" r:id="rId16"/>
    <p:sldLayoutId id="2147486094" r:id="rId17"/>
    <p:sldLayoutId id="2147486138" r:id="rId18"/>
    <p:sldLayoutId id="2147486139" r:id="rId19"/>
  </p:sldLayoutIdLst>
  <p:timing>
    <p:tnLst>
      <p:par>
        <p:cTn id="1" dur="indefinite" restart="never" nodeType="tmRoot"/>
      </p:par>
    </p:tnLst>
  </p:timing>
  <p:hf hdr="0" ftr="0"/>
  <p:txStyles>
    <p:titleStyle>
      <a:lvl1pPr algn="l" rtl="0" eaLnBrk="1" fontAlgn="base" hangingPunct="1">
        <a:spcBef>
          <a:spcPct val="0"/>
        </a:spcBef>
        <a:spcAft>
          <a:spcPct val="0"/>
        </a:spcAft>
        <a:defRPr sz="2400" b="1">
          <a:solidFill>
            <a:srgbClr val="000000"/>
          </a:solidFill>
          <a:latin typeface="Verdana"/>
          <a:ea typeface="ＭＳ Ｐゴシック"/>
          <a:cs typeface="Verdana"/>
        </a:defRPr>
      </a:lvl1pPr>
      <a:lvl2pPr algn="l" rtl="0" eaLnBrk="1" fontAlgn="base" hangingPunct="1">
        <a:spcBef>
          <a:spcPct val="0"/>
        </a:spcBef>
        <a:spcAft>
          <a:spcPct val="0"/>
        </a:spcAft>
        <a:defRPr sz="2400" b="1">
          <a:solidFill>
            <a:srgbClr val="000000"/>
          </a:solidFill>
          <a:latin typeface="Verdana" charset="0"/>
          <a:ea typeface="ＭＳ Ｐゴシック"/>
          <a:cs typeface="Verdana" pitchFamily="34" charset="0"/>
        </a:defRPr>
      </a:lvl2pPr>
      <a:lvl3pPr algn="l" rtl="0" eaLnBrk="1" fontAlgn="base" hangingPunct="1">
        <a:spcBef>
          <a:spcPct val="0"/>
        </a:spcBef>
        <a:spcAft>
          <a:spcPct val="0"/>
        </a:spcAft>
        <a:defRPr sz="2400" b="1">
          <a:solidFill>
            <a:srgbClr val="000000"/>
          </a:solidFill>
          <a:latin typeface="Verdana" charset="0"/>
          <a:ea typeface="ＭＳ Ｐゴシック"/>
          <a:cs typeface="Verdana" pitchFamily="34" charset="0"/>
        </a:defRPr>
      </a:lvl3pPr>
      <a:lvl4pPr algn="l" rtl="0" eaLnBrk="1" fontAlgn="base" hangingPunct="1">
        <a:spcBef>
          <a:spcPct val="0"/>
        </a:spcBef>
        <a:spcAft>
          <a:spcPct val="0"/>
        </a:spcAft>
        <a:defRPr sz="2400" b="1">
          <a:solidFill>
            <a:srgbClr val="000000"/>
          </a:solidFill>
          <a:latin typeface="Verdana" charset="0"/>
          <a:ea typeface="ＭＳ Ｐゴシック"/>
          <a:cs typeface="Verdana" pitchFamily="34" charset="0"/>
        </a:defRPr>
      </a:lvl4pPr>
      <a:lvl5pPr algn="l" rtl="0" eaLnBrk="1" fontAlgn="base" hangingPunct="1">
        <a:spcBef>
          <a:spcPct val="0"/>
        </a:spcBef>
        <a:spcAft>
          <a:spcPct val="0"/>
        </a:spcAft>
        <a:defRPr sz="2400" b="1">
          <a:solidFill>
            <a:srgbClr val="000000"/>
          </a:solidFill>
          <a:latin typeface="Verdana" charset="0"/>
          <a:ea typeface="ＭＳ Ｐゴシック"/>
          <a:cs typeface="Verdana" pitchFamily="34" charset="0"/>
        </a:defRPr>
      </a:lvl5pPr>
      <a:lvl6pPr marL="457200" algn="l" rtl="0" eaLnBrk="1" fontAlgn="base" hangingPunct="1">
        <a:spcBef>
          <a:spcPct val="0"/>
        </a:spcBef>
        <a:spcAft>
          <a:spcPct val="0"/>
        </a:spcAft>
        <a:defRPr sz="2400" b="1">
          <a:solidFill>
            <a:srgbClr val="000000"/>
          </a:solidFill>
          <a:latin typeface="Lucida Sans" charset="0"/>
          <a:ea typeface="ＭＳ Ｐゴシック" charset="0"/>
          <a:cs typeface="Arial" charset="0"/>
        </a:defRPr>
      </a:lvl6pPr>
      <a:lvl7pPr marL="914400" algn="l" rtl="0" eaLnBrk="1" fontAlgn="base" hangingPunct="1">
        <a:spcBef>
          <a:spcPct val="0"/>
        </a:spcBef>
        <a:spcAft>
          <a:spcPct val="0"/>
        </a:spcAft>
        <a:defRPr sz="2400" b="1">
          <a:solidFill>
            <a:srgbClr val="000000"/>
          </a:solidFill>
          <a:latin typeface="Lucida Sans" charset="0"/>
          <a:ea typeface="ＭＳ Ｐゴシック" charset="0"/>
          <a:cs typeface="Arial" charset="0"/>
        </a:defRPr>
      </a:lvl7pPr>
      <a:lvl8pPr marL="1371600" algn="l" rtl="0" eaLnBrk="1" fontAlgn="base" hangingPunct="1">
        <a:spcBef>
          <a:spcPct val="0"/>
        </a:spcBef>
        <a:spcAft>
          <a:spcPct val="0"/>
        </a:spcAft>
        <a:defRPr sz="2400" b="1">
          <a:solidFill>
            <a:srgbClr val="000000"/>
          </a:solidFill>
          <a:latin typeface="Lucida Sans" charset="0"/>
          <a:ea typeface="ＭＳ Ｐゴシック" charset="0"/>
          <a:cs typeface="Arial" charset="0"/>
        </a:defRPr>
      </a:lvl8pPr>
      <a:lvl9pPr marL="1828800" algn="l" rtl="0" eaLnBrk="1" fontAlgn="base" hangingPunct="1">
        <a:spcBef>
          <a:spcPct val="0"/>
        </a:spcBef>
        <a:spcAft>
          <a:spcPct val="0"/>
        </a:spcAft>
        <a:defRPr sz="2400" b="1">
          <a:solidFill>
            <a:srgbClr val="000000"/>
          </a:solidFill>
          <a:latin typeface="Lucida Sans" charset="0"/>
          <a:ea typeface="ＭＳ Ｐゴシック" charset="0"/>
          <a:cs typeface="Arial" charset="0"/>
        </a:defRPr>
      </a:lvl9pPr>
    </p:titleStyle>
    <p:bodyStyle>
      <a:lvl1pPr marL="268288" indent="-268288" algn="l" rtl="0" eaLnBrk="1" fontAlgn="base" hangingPunct="1">
        <a:spcBef>
          <a:spcPct val="20000"/>
        </a:spcBef>
        <a:spcAft>
          <a:spcPct val="0"/>
        </a:spcAft>
        <a:buClr>
          <a:srgbClr val="0066A1"/>
        </a:buClr>
        <a:buFont typeface="Lucida Sans Unicode" pitchFamily="34" charset="0"/>
        <a:buChar char="▶"/>
        <a:defRPr sz="1600">
          <a:solidFill>
            <a:srgbClr val="000000"/>
          </a:solidFill>
          <a:latin typeface="Verdana"/>
          <a:ea typeface="ＭＳ Ｐゴシック"/>
          <a:cs typeface="Verdana"/>
        </a:defRPr>
      </a:lvl1pPr>
      <a:lvl2pPr marL="539750" indent="-269875" algn="l" rtl="0" eaLnBrk="1" fontAlgn="base" hangingPunct="1">
        <a:spcBef>
          <a:spcPct val="20000"/>
        </a:spcBef>
        <a:spcAft>
          <a:spcPct val="0"/>
        </a:spcAft>
        <a:buClr>
          <a:srgbClr val="0066A1"/>
        </a:buClr>
        <a:buFont typeface="Arial" charset="0"/>
        <a:buChar char="–"/>
        <a:defRPr sz="1400">
          <a:solidFill>
            <a:srgbClr val="000000"/>
          </a:solidFill>
          <a:latin typeface="Verdana"/>
          <a:ea typeface="Arial" charset="0"/>
          <a:cs typeface="Verdana"/>
        </a:defRPr>
      </a:lvl2pPr>
      <a:lvl3pPr marL="809625" indent="-268288" algn="l" rtl="0" eaLnBrk="1" fontAlgn="base" hangingPunct="1">
        <a:spcBef>
          <a:spcPct val="20000"/>
        </a:spcBef>
        <a:spcAft>
          <a:spcPct val="0"/>
        </a:spcAft>
        <a:buClr>
          <a:srgbClr val="0066A1"/>
        </a:buClr>
        <a:buFont typeface="Arial" charset="0"/>
        <a:buChar char="•"/>
        <a:defRPr sz="1400">
          <a:solidFill>
            <a:srgbClr val="000000"/>
          </a:solidFill>
          <a:latin typeface="Verdana"/>
          <a:ea typeface="Arial" charset="0"/>
          <a:cs typeface="Verdana"/>
        </a:defRPr>
      </a:lvl3pPr>
      <a:lvl4pPr marL="1081088" indent="-269875"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4pPr>
      <a:lvl5pPr marL="13493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5pPr>
      <a:lvl6pPr marL="18065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6pPr>
      <a:lvl7pPr marL="22637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7pPr>
      <a:lvl8pPr marL="27209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8pPr>
      <a:lvl9pPr marL="31781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3.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7.e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8.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emf"/><Relationship Id="rId1" Type="http://schemas.openxmlformats.org/officeDocument/2006/relationships/slideLayout" Target="../slideLayouts/slideLayout17.xml"/><Relationship Id="rId4" Type="http://schemas.openxmlformats.org/officeDocument/2006/relationships/image" Target="../media/image26.gif"/></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image" Target="../media/image22.emf"/><Relationship Id="rId1" Type="http://schemas.openxmlformats.org/officeDocument/2006/relationships/slideLayout" Target="../slideLayouts/slideLayout1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2.emf"/><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ChangeAspect="1"/>
          </p:cNvPicPr>
          <p:nvPr/>
        </p:nvPicPr>
        <p:blipFill rotWithShape="1">
          <a:blip r:embed="rId3" cstate="screen">
            <a:extLst>
              <a:ext uri="{28A0092B-C50C-407E-A947-70E740481C1C}">
                <a14:useLocalDpi xmlns:a14="http://schemas.microsoft.com/office/drawing/2010/main"/>
              </a:ext>
            </a:extLst>
          </a:blip>
          <a:srcRect r="18879" b="1672"/>
          <a:stretch/>
        </p:blipFill>
        <p:spPr bwMode="auto">
          <a:xfrm>
            <a:off x="-20320" y="-17224"/>
            <a:ext cx="9184639" cy="6888480"/>
          </a:xfrm>
          <a:prstGeom prst="rect">
            <a:avLst/>
          </a:prstGeom>
          <a:noFill/>
          <a:ln w="9525">
            <a:noFill/>
            <a:miter lim="800000"/>
            <a:headEnd/>
            <a:tailEnd/>
          </a:ln>
        </p:spPr>
      </p:pic>
      <p:sp>
        <p:nvSpPr>
          <p:cNvPr id="4" name="Title 3"/>
          <p:cNvSpPr>
            <a:spLocks noGrp="1"/>
          </p:cNvSpPr>
          <p:nvPr>
            <p:ph type="title"/>
          </p:nvPr>
        </p:nvSpPr>
        <p:spPr>
          <a:xfrm>
            <a:off x="252698" y="548042"/>
            <a:ext cx="7199622" cy="1944854"/>
          </a:xfrm>
        </p:spPr>
        <p:txBody>
          <a:bodyPr/>
          <a:lstStyle/>
          <a:p>
            <a:pPr>
              <a:defRPr/>
            </a:pPr>
            <a:r>
              <a:rPr lang="en-US" dirty="0"/>
              <a:t>HK610 Implementation of New Communication Gateway </a:t>
            </a:r>
            <a:r>
              <a:rPr lang="en-US" dirty="0" smtClean="0"/>
              <a:t/>
            </a:r>
            <a:br>
              <a:rPr lang="en-US" dirty="0" smtClean="0"/>
            </a:br>
            <a:r>
              <a:rPr lang="en-US" dirty="0" smtClean="0"/>
              <a:t>(</a:t>
            </a:r>
            <a:r>
              <a:rPr lang="en-US" dirty="0"/>
              <a:t>eNotification Project) </a:t>
            </a:r>
            <a:br>
              <a:rPr lang="en-US" dirty="0"/>
            </a:br>
            <a:r>
              <a:rPr lang="en-US" dirty="0"/>
              <a:t/>
            </a:r>
            <a:br>
              <a:rPr lang="en-US" dirty="0"/>
            </a:br>
            <a:endParaRPr lang="en-US" dirty="0"/>
          </a:p>
        </p:txBody>
      </p:sp>
      <p:sp>
        <p:nvSpPr>
          <p:cNvPr id="9" name="Text Placeholder 8"/>
          <p:cNvSpPr>
            <a:spLocks noGrp="1"/>
          </p:cNvSpPr>
          <p:nvPr>
            <p:ph type="body" sz="quarter" idx="11"/>
          </p:nvPr>
        </p:nvSpPr>
        <p:spPr>
          <a:xfrm>
            <a:off x="252414" y="1916832"/>
            <a:ext cx="5039666" cy="576064"/>
          </a:xfrm>
        </p:spPr>
        <p:txBody>
          <a:bodyPr/>
          <a:lstStyle/>
          <a:p>
            <a:pPr>
              <a:buSzPct val="70000"/>
            </a:pPr>
            <a:r>
              <a:rPr lang="en-US" sz="1600" b="1" dirty="0" smtClean="0"/>
              <a:t>Prototype Walkthrough (17 May 2016)</a:t>
            </a:r>
          </a:p>
        </p:txBody>
      </p:sp>
      <p:pic>
        <p:nvPicPr>
          <p:cNvPr id="2" name="Picture 1" descr="Your-business-technologists_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05" y="6386389"/>
            <a:ext cx="2720699" cy="138955"/>
          </a:xfrm>
          <a:prstGeom prst="rect">
            <a:avLst/>
          </a:prstGeom>
        </p:spPr>
      </p:pic>
      <p:pic>
        <p:nvPicPr>
          <p:cNvPr id="11" name="Picture 10" descr="Atos Logo White.wm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6093296"/>
            <a:ext cx="1359197" cy="443931"/>
          </a:xfrm>
          <a:prstGeom prst="rect">
            <a:avLst/>
          </a:prstGeom>
        </p:spPr>
      </p:pic>
      <p:pic>
        <p:nvPicPr>
          <p:cNvPr id="7" name="Image 1" descr="AXA_logo_UK_Q.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1916832"/>
            <a:ext cx="1980000" cy="400622"/>
          </a:xfrm>
          <a:prstGeom prst="rect">
            <a:avLst/>
          </a:prstGeom>
        </p:spPr>
      </p:pic>
    </p:spTree>
    <p:extLst>
      <p:ext uri="{BB962C8B-B14F-4D97-AF65-F5344CB8AC3E}">
        <p14:creationId xmlns:p14="http://schemas.microsoft.com/office/powerpoint/2010/main" val="273951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a:t>
            </a:r>
            <a:r>
              <a:rPr lang="en-US" altLang="zh-HK" dirty="0"/>
              <a:t>– Touchpoint variations</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pic>
        <p:nvPicPr>
          <p:cNvPr id="6" name="Picture 5"/>
          <p:cNvPicPr>
            <a:picLocks noChangeAspect="1"/>
          </p:cNvPicPr>
          <p:nvPr/>
        </p:nvPicPr>
        <p:blipFill>
          <a:blip r:embed="rId3"/>
          <a:stretch>
            <a:fillRect/>
          </a:stretch>
        </p:blipFill>
        <p:spPr>
          <a:xfrm>
            <a:off x="1475656" y="1340768"/>
            <a:ext cx="6048672" cy="4531260"/>
          </a:xfrm>
          <a:prstGeom prst="rect">
            <a:avLst/>
          </a:prstGeom>
        </p:spPr>
      </p:pic>
      <p:sp>
        <p:nvSpPr>
          <p:cNvPr id="7" name="TextBox 6"/>
          <p:cNvSpPr txBox="1"/>
          <p:nvPr/>
        </p:nvSpPr>
        <p:spPr>
          <a:xfrm>
            <a:off x="261374" y="2982143"/>
            <a:ext cx="1105119" cy="461665"/>
          </a:xfrm>
          <a:prstGeom prst="rect">
            <a:avLst/>
          </a:prstGeom>
          <a:noFill/>
        </p:spPr>
        <p:txBody>
          <a:bodyPr wrap="square" rtlCol="0">
            <a:spAutoFit/>
          </a:bodyPr>
          <a:lstStyle/>
          <a:p>
            <a:pPr algn="r"/>
            <a:r>
              <a:rPr lang="en-US" sz="800" b="1" u="sng" dirty="0" smtClean="0">
                <a:latin typeface="Verdana"/>
                <a:cs typeface="Verdana"/>
              </a:rPr>
              <a:t>Touchpoint</a:t>
            </a:r>
            <a:r>
              <a:rPr lang="en-US" sz="800" dirty="0" smtClean="0">
                <a:latin typeface="Verdana"/>
                <a:cs typeface="Verdana"/>
              </a:rPr>
              <a:t> general information</a:t>
            </a:r>
          </a:p>
        </p:txBody>
      </p:sp>
      <p:sp>
        <p:nvSpPr>
          <p:cNvPr id="8" name="TextBox 7"/>
          <p:cNvSpPr txBox="1"/>
          <p:nvPr/>
        </p:nvSpPr>
        <p:spPr>
          <a:xfrm>
            <a:off x="262525" y="4199890"/>
            <a:ext cx="1105119" cy="830997"/>
          </a:xfrm>
          <a:prstGeom prst="rect">
            <a:avLst/>
          </a:prstGeom>
          <a:noFill/>
        </p:spPr>
        <p:txBody>
          <a:bodyPr wrap="square" rtlCol="0">
            <a:spAutoFit/>
          </a:bodyPr>
          <a:lstStyle/>
          <a:p>
            <a:pPr algn="r"/>
            <a:r>
              <a:rPr lang="en-US" sz="800" dirty="0" smtClean="0">
                <a:latin typeface="Verdana"/>
                <a:cs typeface="Verdana"/>
              </a:rPr>
              <a:t>Within a </a:t>
            </a:r>
            <a:r>
              <a:rPr lang="en-US" sz="800" b="1" u="sng" dirty="0" smtClean="0">
                <a:latin typeface="Verdana"/>
                <a:cs typeface="Verdana"/>
              </a:rPr>
              <a:t>touchpoint template</a:t>
            </a:r>
            <a:r>
              <a:rPr lang="en-US" sz="800" dirty="0" smtClean="0">
                <a:latin typeface="Verdana"/>
                <a:cs typeface="Verdana"/>
              </a:rPr>
              <a:t>, define template for </a:t>
            </a:r>
            <a:r>
              <a:rPr lang="en-US" altLang="zh-TW" sz="800" dirty="0" smtClean="0">
                <a:latin typeface="Verdana"/>
                <a:cs typeface="Verdana"/>
              </a:rPr>
              <a:t>Agent, Broker and Customer</a:t>
            </a:r>
            <a:endParaRPr lang="en-US" sz="800" dirty="0" smtClean="0">
              <a:latin typeface="Verdana"/>
              <a:cs typeface="Verdana"/>
            </a:endParaRPr>
          </a:p>
        </p:txBody>
      </p:sp>
      <p:cxnSp>
        <p:nvCxnSpPr>
          <p:cNvPr id="9" name="Straight Connector 8"/>
          <p:cNvCxnSpPr/>
          <p:nvPr/>
        </p:nvCxnSpPr>
        <p:spPr>
          <a:xfrm>
            <a:off x="1331640" y="3212976"/>
            <a:ext cx="483396" cy="45268"/>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385917" y="4725144"/>
            <a:ext cx="483396" cy="45268"/>
          </a:xfrm>
          <a:prstGeom prst="line">
            <a:avLst/>
          </a:prstGeom>
          <a:ln w="63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001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457933" y="1358206"/>
            <a:ext cx="6175387" cy="4640329"/>
          </a:xfrm>
          <a:prstGeom prst="rect">
            <a:avLst/>
          </a:prstGeom>
        </p:spPr>
      </p:pic>
      <p:sp>
        <p:nvSpPr>
          <p:cNvPr id="2" name="Title 1"/>
          <p:cNvSpPr>
            <a:spLocks noGrp="1"/>
          </p:cNvSpPr>
          <p:nvPr>
            <p:ph type="title"/>
          </p:nvPr>
        </p:nvSpPr>
        <p:spPr/>
        <p:txBody>
          <a:bodyPr/>
          <a:lstStyle/>
          <a:p>
            <a:r>
              <a:rPr lang="en-US" altLang="zh-HK" dirty="0" smtClean="0"/>
              <a:t>Business Requirement </a:t>
            </a:r>
            <a:r>
              <a:rPr lang="en-US" altLang="zh-HK" dirty="0"/>
              <a:t>– </a:t>
            </a:r>
            <a:r>
              <a:rPr lang="en-US" altLang="zh-HK" dirty="0" smtClean="0"/>
              <a:t>Touchpoint variations</a:t>
            </a:r>
            <a:r>
              <a:rPr lang="en-US" altLang="zh-HK" dirty="0"/>
              <a:t/>
            </a:r>
            <a:br>
              <a:rPr lang="en-US" altLang="zh-HK" dirty="0"/>
            </a:br>
            <a:endParaRPr lang="zh-HK" altLang="en-US" dirty="0"/>
          </a:p>
        </p:txBody>
      </p:sp>
      <p:pic>
        <p:nvPicPr>
          <p:cNvPr id="5" name="Image 1" descr="AXA_logo_UK_Q.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
        <p:nvSpPr>
          <p:cNvPr id="10" name="TextBox 9"/>
          <p:cNvSpPr txBox="1"/>
          <p:nvPr/>
        </p:nvSpPr>
        <p:spPr>
          <a:xfrm>
            <a:off x="26301" y="4233020"/>
            <a:ext cx="1369959" cy="461665"/>
          </a:xfrm>
          <a:prstGeom prst="rect">
            <a:avLst/>
          </a:prstGeom>
          <a:noFill/>
        </p:spPr>
        <p:txBody>
          <a:bodyPr wrap="square" rtlCol="0">
            <a:spAutoFit/>
          </a:bodyPr>
          <a:lstStyle/>
          <a:p>
            <a:pPr algn="r"/>
            <a:r>
              <a:rPr lang="en-US" sz="800" dirty="0" smtClean="0">
                <a:latin typeface="Verdana"/>
                <a:cs typeface="Verdana"/>
              </a:rPr>
              <a:t>Data Place Holder (starts with $$,ends with $$)</a:t>
            </a:r>
          </a:p>
        </p:txBody>
      </p:sp>
      <p:cxnSp>
        <p:nvCxnSpPr>
          <p:cNvPr id="13" name="Straight Connector 12"/>
          <p:cNvCxnSpPr>
            <a:endCxn id="14" idx="1"/>
          </p:cNvCxnSpPr>
          <p:nvPr/>
        </p:nvCxnSpPr>
        <p:spPr>
          <a:xfrm flipV="1">
            <a:off x="6732240" y="3894044"/>
            <a:ext cx="936498" cy="434951"/>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668738" y="3786322"/>
            <a:ext cx="1320843" cy="215444"/>
          </a:xfrm>
          <a:prstGeom prst="rect">
            <a:avLst/>
          </a:prstGeom>
          <a:noFill/>
        </p:spPr>
        <p:txBody>
          <a:bodyPr wrap="square" rtlCol="0">
            <a:spAutoFit/>
          </a:bodyPr>
          <a:lstStyle/>
          <a:p>
            <a:r>
              <a:rPr lang="en-US" sz="800" dirty="0" smtClean="0">
                <a:latin typeface="Verdana"/>
                <a:cs typeface="Verdana"/>
              </a:rPr>
              <a:t>Available fields </a:t>
            </a:r>
          </a:p>
        </p:txBody>
      </p:sp>
      <p:sp>
        <p:nvSpPr>
          <p:cNvPr id="23" name="TextBox 22"/>
          <p:cNvSpPr txBox="1"/>
          <p:nvPr/>
        </p:nvSpPr>
        <p:spPr>
          <a:xfrm>
            <a:off x="7725577" y="4586963"/>
            <a:ext cx="1320843" cy="338554"/>
          </a:xfrm>
          <a:prstGeom prst="rect">
            <a:avLst/>
          </a:prstGeom>
          <a:noFill/>
        </p:spPr>
        <p:txBody>
          <a:bodyPr wrap="square" rtlCol="0">
            <a:spAutoFit/>
          </a:bodyPr>
          <a:lstStyle/>
          <a:p>
            <a:r>
              <a:rPr lang="en-US" sz="800" dirty="0" smtClean="0">
                <a:latin typeface="Verdana"/>
                <a:cs typeface="Verdana"/>
              </a:rPr>
              <a:t>Available fields with Sum for grouping</a:t>
            </a:r>
          </a:p>
        </p:txBody>
      </p:sp>
      <p:cxnSp>
        <p:nvCxnSpPr>
          <p:cNvPr id="24" name="Straight Connector 23"/>
          <p:cNvCxnSpPr/>
          <p:nvPr/>
        </p:nvCxnSpPr>
        <p:spPr>
          <a:xfrm flipV="1">
            <a:off x="6732240" y="4690404"/>
            <a:ext cx="993337" cy="4281"/>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710285" y="5244272"/>
            <a:ext cx="1320843" cy="830997"/>
          </a:xfrm>
          <a:prstGeom prst="rect">
            <a:avLst/>
          </a:prstGeom>
          <a:noFill/>
        </p:spPr>
        <p:txBody>
          <a:bodyPr wrap="square" rtlCol="0">
            <a:spAutoFit/>
          </a:bodyPr>
          <a:lstStyle/>
          <a:p>
            <a:r>
              <a:rPr lang="en-US" sz="800" dirty="0" smtClean="0">
                <a:latin typeface="Verdana"/>
                <a:cs typeface="Verdana"/>
              </a:rPr>
              <a:t>Option for grouping</a:t>
            </a:r>
          </a:p>
          <a:p>
            <a:r>
              <a:rPr lang="en-US" sz="800" dirty="0" smtClean="0">
                <a:latin typeface="Verdana"/>
                <a:cs typeface="Verdana"/>
              </a:rPr>
              <a:t>(Horizontal: </a:t>
            </a:r>
          </a:p>
          <a:p>
            <a:r>
              <a:rPr lang="en-US" sz="800" dirty="0" smtClean="0">
                <a:latin typeface="Verdana"/>
                <a:cs typeface="Verdana"/>
              </a:rPr>
              <a:t>Rec1,Rec2…)</a:t>
            </a:r>
          </a:p>
          <a:p>
            <a:r>
              <a:rPr lang="en-US" sz="800" dirty="0" smtClean="0">
                <a:latin typeface="Verdana"/>
                <a:cs typeface="Verdana"/>
              </a:rPr>
              <a:t>(Vertical:</a:t>
            </a:r>
          </a:p>
          <a:p>
            <a:r>
              <a:rPr lang="en-US" sz="800" dirty="0" smtClean="0">
                <a:latin typeface="Verdana"/>
                <a:cs typeface="Verdana"/>
              </a:rPr>
              <a:t>Rec1</a:t>
            </a:r>
          </a:p>
          <a:p>
            <a:r>
              <a:rPr lang="en-US" sz="800" dirty="0" smtClean="0">
                <a:latin typeface="Verdana"/>
                <a:cs typeface="Verdana"/>
              </a:rPr>
              <a:t>Rec2…)</a:t>
            </a:r>
          </a:p>
        </p:txBody>
      </p:sp>
      <p:cxnSp>
        <p:nvCxnSpPr>
          <p:cNvPr id="28" name="Straight Connector 27"/>
          <p:cNvCxnSpPr>
            <a:endCxn id="27" idx="1"/>
          </p:cNvCxnSpPr>
          <p:nvPr/>
        </p:nvCxnSpPr>
        <p:spPr>
          <a:xfrm>
            <a:off x="6732240" y="4960743"/>
            <a:ext cx="978045" cy="699028"/>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52300" y="4463852"/>
            <a:ext cx="1563516" cy="45268"/>
          </a:xfrm>
          <a:prstGeom prst="line">
            <a:avLst/>
          </a:prstGeom>
          <a:ln w="63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680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a:t>
            </a:r>
            <a:r>
              <a:rPr lang="en-US" altLang="zh-HK" dirty="0"/>
              <a:t>– Operation users approval</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pic>
        <p:nvPicPr>
          <p:cNvPr id="6" name="Picture 5"/>
          <p:cNvPicPr>
            <a:picLocks noChangeAspect="1"/>
          </p:cNvPicPr>
          <p:nvPr/>
        </p:nvPicPr>
        <p:blipFill>
          <a:blip r:embed="rId3"/>
          <a:stretch>
            <a:fillRect/>
          </a:stretch>
        </p:blipFill>
        <p:spPr>
          <a:xfrm>
            <a:off x="827584" y="1412776"/>
            <a:ext cx="7432000" cy="4282473"/>
          </a:xfrm>
          <a:prstGeom prst="rect">
            <a:avLst/>
          </a:prstGeom>
        </p:spPr>
      </p:pic>
    </p:spTree>
    <p:extLst>
      <p:ext uri="{BB962C8B-B14F-4D97-AF65-F5344CB8AC3E}">
        <p14:creationId xmlns:p14="http://schemas.microsoft.com/office/powerpoint/2010/main" val="93502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a:t>
            </a:r>
            <a:r>
              <a:rPr lang="en-US" altLang="zh-HK" dirty="0"/>
              <a:t>– Operation users approval</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pic>
        <p:nvPicPr>
          <p:cNvPr id="6" name="Picture 5"/>
          <p:cNvPicPr>
            <a:picLocks noChangeAspect="1"/>
          </p:cNvPicPr>
          <p:nvPr/>
        </p:nvPicPr>
        <p:blipFill>
          <a:blip r:embed="rId3"/>
          <a:stretch>
            <a:fillRect/>
          </a:stretch>
        </p:blipFill>
        <p:spPr>
          <a:xfrm>
            <a:off x="1537446" y="1412776"/>
            <a:ext cx="6041998" cy="4526260"/>
          </a:xfrm>
          <a:prstGeom prst="rect">
            <a:avLst/>
          </a:prstGeom>
        </p:spPr>
      </p:pic>
      <p:cxnSp>
        <p:nvCxnSpPr>
          <p:cNvPr id="8" name="Straight Connector 7"/>
          <p:cNvCxnSpPr/>
          <p:nvPr/>
        </p:nvCxnSpPr>
        <p:spPr>
          <a:xfrm>
            <a:off x="1187624" y="2852936"/>
            <a:ext cx="504056"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2401" y="2636912"/>
            <a:ext cx="1035223" cy="461665"/>
          </a:xfrm>
          <a:prstGeom prst="rect">
            <a:avLst/>
          </a:prstGeom>
          <a:noFill/>
        </p:spPr>
        <p:txBody>
          <a:bodyPr wrap="square" rtlCol="0">
            <a:spAutoFit/>
          </a:bodyPr>
          <a:lstStyle/>
          <a:p>
            <a:pPr algn="r"/>
            <a:r>
              <a:rPr lang="en-US" sz="800" dirty="0" smtClean="0">
                <a:latin typeface="Verdana"/>
                <a:cs typeface="Verdana"/>
              </a:rPr>
              <a:t>Search Notification for Approval</a:t>
            </a:r>
          </a:p>
        </p:txBody>
      </p:sp>
      <p:sp>
        <p:nvSpPr>
          <p:cNvPr id="11" name="TextBox 10"/>
          <p:cNvSpPr txBox="1"/>
          <p:nvPr/>
        </p:nvSpPr>
        <p:spPr>
          <a:xfrm>
            <a:off x="7668344" y="2924944"/>
            <a:ext cx="1035223" cy="461665"/>
          </a:xfrm>
          <a:prstGeom prst="rect">
            <a:avLst/>
          </a:prstGeom>
          <a:noFill/>
        </p:spPr>
        <p:txBody>
          <a:bodyPr wrap="square" rtlCol="0">
            <a:spAutoFit/>
          </a:bodyPr>
          <a:lstStyle/>
          <a:p>
            <a:r>
              <a:rPr lang="en-US" sz="800" dirty="0" smtClean="0">
                <a:latin typeface="Verdana"/>
                <a:cs typeface="Verdana"/>
              </a:rPr>
              <a:t>Search result displayed page by page</a:t>
            </a:r>
          </a:p>
        </p:txBody>
      </p:sp>
      <p:cxnSp>
        <p:nvCxnSpPr>
          <p:cNvPr id="12" name="Straight Connector 11"/>
          <p:cNvCxnSpPr/>
          <p:nvPr/>
        </p:nvCxnSpPr>
        <p:spPr>
          <a:xfrm>
            <a:off x="7380312" y="3212976"/>
            <a:ext cx="340928"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4193" y="3352605"/>
            <a:ext cx="1035223" cy="461665"/>
          </a:xfrm>
          <a:prstGeom prst="rect">
            <a:avLst/>
          </a:prstGeom>
          <a:noFill/>
        </p:spPr>
        <p:txBody>
          <a:bodyPr wrap="square" rtlCol="0">
            <a:spAutoFit/>
          </a:bodyPr>
          <a:lstStyle/>
          <a:p>
            <a:pPr algn="r"/>
            <a:r>
              <a:rPr lang="en-US" sz="800" dirty="0" smtClean="0">
                <a:latin typeface="Verdana"/>
                <a:cs typeface="Verdana"/>
              </a:rPr>
              <a:t>Select approve or reject and click Save </a:t>
            </a:r>
          </a:p>
        </p:txBody>
      </p:sp>
      <p:cxnSp>
        <p:nvCxnSpPr>
          <p:cNvPr id="15" name="Straight Connector 14"/>
          <p:cNvCxnSpPr>
            <a:stCxn id="14" idx="3"/>
          </p:cNvCxnSpPr>
          <p:nvPr/>
        </p:nvCxnSpPr>
        <p:spPr>
          <a:xfrm>
            <a:off x="1189416" y="3583438"/>
            <a:ext cx="934312" cy="24114"/>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178750" y="3607552"/>
            <a:ext cx="656946" cy="1837672"/>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755866" y="5609625"/>
            <a:ext cx="1035223"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700" b="1" dirty="0" smtClean="0">
                <a:solidFill>
                  <a:schemeClr val="bg1"/>
                </a:solidFill>
                <a:latin typeface="Verdana"/>
                <a:cs typeface="Verdana"/>
              </a:rPr>
              <a:t>Approve </a:t>
            </a:r>
          </a:p>
          <a:p>
            <a:pPr algn="ctr"/>
            <a:r>
              <a:rPr lang="en-US" sz="700" b="1" dirty="0" smtClean="0">
                <a:solidFill>
                  <a:schemeClr val="bg1"/>
                </a:solidFill>
                <a:latin typeface="Verdana"/>
                <a:cs typeface="Verdana"/>
              </a:rPr>
              <a:t>page by page</a:t>
            </a:r>
            <a:endParaRPr lang="en-US" sz="700" b="1" dirty="0" smtClean="0">
              <a:solidFill>
                <a:schemeClr val="bg1"/>
              </a:solidFill>
              <a:latin typeface="Verdana"/>
              <a:cs typeface="Verdana"/>
            </a:endParaRPr>
          </a:p>
        </p:txBody>
      </p:sp>
    </p:spTree>
    <p:extLst>
      <p:ext uri="{BB962C8B-B14F-4D97-AF65-F5344CB8AC3E}">
        <p14:creationId xmlns:p14="http://schemas.microsoft.com/office/powerpoint/2010/main" val="2917163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a:t>
            </a:r>
            <a:r>
              <a:rPr lang="en-US" altLang="zh-HK" dirty="0"/>
              <a:t>– Operation users approval</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pic>
        <p:nvPicPr>
          <p:cNvPr id="3" name="Picture 2"/>
          <p:cNvPicPr>
            <a:picLocks noChangeAspect="1"/>
          </p:cNvPicPr>
          <p:nvPr/>
        </p:nvPicPr>
        <p:blipFill>
          <a:blip r:embed="rId3"/>
          <a:stretch>
            <a:fillRect/>
          </a:stretch>
        </p:blipFill>
        <p:spPr>
          <a:xfrm>
            <a:off x="1455925" y="1383988"/>
            <a:ext cx="6205040" cy="4662611"/>
          </a:xfrm>
          <a:prstGeom prst="rect">
            <a:avLst/>
          </a:prstGeom>
        </p:spPr>
      </p:pic>
      <p:cxnSp>
        <p:nvCxnSpPr>
          <p:cNvPr id="6" name="Straight Connector 5"/>
          <p:cNvCxnSpPr/>
          <p:nvPr/>
        </p:nvCxnSpPr>
        <p:spPr>
          <a:xfrm>
            <a:off x="1331640" y="3212976"/>
            <a:ext cx="360040"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98828" y="3047779"/>
            <a:ext cx="1035223" cy="461665"/>
          </a:xfrm>
          <a:prstGeom prst="rect">
            <a:avLst/>
          </a:prstGeom>
          <a:noFill/>
        </p:spPr>
        <p:txBody>
          <a:bodyPr wrap="square" rtlCol="0">
            <a:spAutoFit/>
          </a:bodyPr>
          <a:lstStyle/>
          <a:p>
            <a:pPr algn="r"/>
            <a:r>
              <a:rPr lang="en-US" sz="800" dirty="0" smtClean="0">
                <a:latin typeface="Verdana"/>
                <a:cs typeface="Verdana"/>
              </a:rPr>
              <a:t>Notification Message</a:t>
            </a:r>
          </a:p>
          <a:p>
            <a:pPr algn="r"/>
            <a:r>
              <a:rPr lang="en-US" sz="800" dirty="0" smtClean="0">
                <a:latin typeface="Verdana"/>
                <a:cs typeface="Verdana"/>
              </a:rPr>
              <a:t>(Data)</a:t>
            </a:r>
          </a:p>
        </p:txBody>
      </p:sp>
      <p:sp>
        <p:nvSpPr>
          <p:cNvPr id="9" name="TextBox 8"/>
          <p:cNvSpPr txBox="1"/>
          <p:nvPr/>
        </p:nvSpPr>
        <p:spPr>
          <a:xfrm>
            <a:off x="296417" y="4269567"/>
            <a:ext cx="1035223" cy="584775"/>
          </a:xfrm>
          <a:prstGeom prst="rect">
            <a:avLst/>
          </a:prstGeom>
          <a:noFill/>
        </p:spPr>
        <p:txBody>
          <a:bodyPr wrap="square" rtlCol="0">
            <a:spAutoFit/>
          </a:bodyPr>
          <a:lstStyle/>
          <a:p>
            <a:pPr algn="r"/>
            <a:r>
              <a:rPr lang="en-US" sz="800" dirty="0" smtClean="0">
                <a:latin typeface="Verdana"/>
                <a:cs typeface="Verdana"/>
              </a:rPr>
              <a:t>Final form of message (Template + Data)</a:t>
            </a:r>
          </a:p>
        </p:txBody>
      </p:sp>
      <p:sp>
        <p:nvSpPr>
          <p:cNvPr id="20" name="TextBox 19"/>
          <p:cNvSpPr txBox="1"/>
          <p:nvPr/>
        </p:nvSpPr>
        <p:spPr>
          <a:xfrm>
            <a:off x="564107" y="5511765"/>
            <a:ext cx="648070" cy="338554"/>
          </a:xfrm>
          <a:prstGeom prst="rect">
            <a:avLst/>
          </a:prstGeom>
          <a:noFill/>
        </p:spPr>
        <p:txBody>
          <a:bodyPr wrap="square" rtlCol="0">
            <a:spAutoFit/>
          </a:bodyPr>
          <a:lstStyle/>
          <a:p>
            <a:pPr algn="r"/>
            <a:r>
              <a:rPr lang="en-US" sz="800" dirty="0" smtClean="0">
                <a:latin typeface="Verdana"/>
                <a:cs typeface="Verdana"/>
              </a:rPr>
              <a:t>Record Indicator</a:t>
            </a:r>
          </a:p>
        </p:txBody>
      </p:sp>
      <p:cxnSp>
        <p:nvCxnSpPr>
          <p:cNvPr id="21" name="Straight Connector 20"/>
          <p:cNvCxnSpPr>
            <a:stCxn id="20" idx="3"/>
          </p:cNvCxnSpPr>
          <p:nvPr/>
        </p:nvCxnSpPr>
        <p:spPr>
          <a:xfrm>
            <a:off x="1212177" y="5681042"/>
            <a:ext cx="460598" cy="0"/>
          </a:xfrm>
          <a:prstGeom prst="line">
            <a:avLst/>
          </a:prstGeom>
          <a:ln w="6350"/>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2699792" y="5765189"/>
            <a:ext cx="2664296" cy="904171"/>
            <a:chOff x="2699792" y="5805264"/>
            <a:chExt cx="2664296" cy="904171"/>
          </a:xfrm>
        </p:grpSpPr>
        <p:cxnSp>
          <p:nvCxnSpPr>
            <p:cNvPr id="28" name="Straight Connector 27"/>
            <p:cNvCxnSpPr/>
            <p:nvPr/>
          </p:nvCxnSpPr>
          <p:spPr>
            <a:xfrm>
              <a:off x="2699792" y="5805264"/>
              <a:ext cx="0" cy="72008"/>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364088" y="5805264"/>
              <a:ext cx="0" cy="72008"/>
            </a:xfrm>
            <a:prstGeom prst="line">
              <a:avLst/>
            </a:prstGeom>
            <a:ln w="6350"/>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2699792" y="5877272"/>
              <a:ext cx="2664296" cy="832163"/>
              <a:chOff x="2699792" y="5877272"/>
              <a:chExt cx="2664296" cy="832163"/>
            </a:xfrm>
          </p:grpSpPr>
          <p:cxnSp>
            <p:nvCxnSpPr>
              <p:cNvPr id="23" name="Straight Connector 22"/>
              <p:cNvCxnSpPr/>
              <p:nvPr/>
            </p:nvCxnSpPr>
            <p:spPr>
              <a:xfrm>
                <a:off x="2699792" y="5877272"/>
                <a:ext cx="2664296"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4067944" y="5877272"/>
                <a:ext cx="0" cy="416665"/>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91880" y="6293937"/>
                <a:ext cx="1584176" cy="415498"/>
              </a:xfrm>
              <a:prstGeom prst="rect">
                <a:avLst/>
              </a:prstGeom>
              <a:noFill/>
            </p:spPr>
            <p:txBody>
              <a:bodyPr wrap="square" rtlCol="0">
                <a:spAutoFit/>
              </a:bodyPr>
              <a:lstStyle/>
              <a:p>
                <a:pPr algn="ctr"/>
                <a:r>
                  <a:rPr lang="en-US" sz="700" dirty="0" smtClean="0">
                    <a:latin typeface="Verdana"/>
                    <a:cs typeface="Verdana"/>
                  </a:rPr>
                  <a:t>Approve / Reject button with navigation buttons Next, Prev provided</a:t>
                </a:r>
              </a:p>
            </p:txBody>
          </p:sp>
        </p:grpSp>
      </p:grpSp>
      <p:cxnSp>
        <p:nvCxnSpPr>
          <p:cNvPr id="38" name="Straight Connector 37"/>
          <p:cNvCxnSpPr/>
          <p:nvPr/>
        </p:nvCxnSpPr>
        <p:spPr>
          <a:xfrm>
            <a:off x="1331640" y="4509120"/>
            <a:ext cx="360040"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51520" y="4911551"/>
            <a:ext cx="648070" cy="461665"/>
          </a:xfrm>
          <a:prstGeom prst="rect">
            <a:avLst/>
          </a:prstGeom>
          <a:noFill/>
        </p:spPr>
        <p:txBody>
          <a:bodyPr wrap="square" rtlCol="0">
            <a:spAutoFit/>
          </a:bodyPr>
          <a:lstStyle/>
          <a:p>
            <a:pPr algn="r"/>
            <a:r>
              <a:rPr lang="en-US" sz="800" dirty="0" smtClean="0">
                <a:latin typeface="Verdana"/>
                <a:cs typeface="Verdana"/>
              </a:rPr>
              <a:t>No template defined</a:t>
            </a:r>
          </a:p>
        </p:txBody>
      </p:sp>
      <p:cxnSp>
        <p:nvCxnSpPr>
          <p:cNvPr id="42" name="Straight Connector 41"/>
          <p:cNvCxnSpPr/>
          <p:nvPr/>
        </p:nvCxnSpPr>
        <p:spPr>
          <a:xfrm>
            <a:off x="899592" y="5157192"/>
            <a:ext cx="892646"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755866" y="5609625"/>
            <a:ext cx="1035223"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700" b="1" dirty="0" smtClean="0">
                <a:solidFill>
                  <a:schemeClr val="bg1"/>
                </a:solidFill>
                <a:latin typeface="Verdana"/>
                <a:cs typeface="Verdana"/>
              </a:rPr>
              <a:t>Approve </a:t>
            </a:r>
          </a:p>
          <a:p>
            <a:pPr algn="ctr"/>
            <a:r>
              <a:rPr lang="en-US" sz="700" b="1" dirty="0" smtClean="0">
                <a:solidFill>
                  <a:schemeClr val="bg1"/>
                </a:solidFill>
                <a:latin typeface="Verdana"/>
                <a:cs typeface="Verdana"/>
              </a:rPr>
              <a:t>record by record</a:t>
            </a:r>
            <a:endParaRPr lang="en-US" sz="700" b="1" dirty="0" smtClean="0">
              <a:solidFill>
                <a:schemeClr val="bg1"/>
              </a:solidFill>
              <a:latin typeface="Verdana"/>
              <a:cs typeface="Verdana"/>
            </a:endParaRPr>
          </a:p>
        </p:txBody>
      </p:sp>
    </p:spTree>
    <p:extLst>
      <p:ext uri="{BB962C8B-B14F-4D97-AF65-F5344CB8AC3E}">
        <p14:creationId xmlns:p14="http://schemas.microsoft.com/office/powerpoint/2010/main" val="2104011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9952" y="1713650"/>
            <a:ext cx="6441324" cy="4145344"/>
          </a:xfrm>
          <a:prstGeom prst="rect">
            <a:avLst/>
          </a:prstGeom>
        </p:spPr>
      </p:pic>
      <p:sp>
        <p:nvSpPr>
          <p:cNvPr id="2" name="Title 1"/>
          <p:cNvSpPr>
            <a:spLocks noGrp="1"/>
          </p:cNvSpPr>
          <p:nvPr>
            <p:ph type="title"/>
          </p:nvPr>
        </p:nvSpPr>
        <p:spPr/>
        <p:txBody>
          <a:bodyPr/>
          <a:lstStyle/>
          <a:p>
            <a:r>
              <a:rPr lang="en-US" altLang="zh-HK" dirty="0" smtClean="0"/>
              <a:t>Business Requirement </a:t>
            </a:r>
            <a:r>
              <a:rPr lang="en-US" altLang="zh-HK" dirty="0"/>
              <a:t>– Customized notifications Send out time</a:t>
            </a:r>
            <a:br>
              <a:rPr lang="en-US" altLang="zh-HK" dirty="0"/>
            </a:br>
            <a:endParaRPr lang="zh-HK" altLang="en-US" dirty="0"/>
          </a:p>
        </p:txBody>
      </p:sp>
      <p:pic>
        <p:nvPicPr>
          <p:cNvPr id="5" name="Image 1" descr="AXA_logo_UK_Q.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cxnSp>
        <p:nvCxnSpPr>
          <p:cNvPr id="9" name="Straight Connector 8"/>
          <p:cNvCxnSpPr/>
          <p:nvPr/>
        </p:nvCxnSpPr>
        <p:spPr>
          <a:xfrm>
            <a:off x="1134153" y="5002783"/>
            <a:ext cx="654226" cy="130829"/>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694684"/>
            <a:ext cx="1134153" cy="461665"/>
          </a:xfrm>
          <a:prstGeom prst="rect">
            <a:avLst/>
          </a:prstGeom>
          <a:noFill/>
        </p:spPr>
        <p:txBody>
          <a:bodyPr wrap="square" rtlCol="0">
            <a:spAutoFit/>
          </a:bodyPr>
          <a:lstStyle/>
          <a:p>
            <a:pPr algn="r"/>
            <a:endParaRPr lang="en-US" sz="800" dirty="0" smtClean="0">
              <a:latin typeface="Verdana"/>
              <a:cs typeface="Verdana"/>
            </a:endParaRPr>
          </a:p>
          <a:p>
            <a:pPr algn="r"/>
            <a:r>
              <a:rPr lang="en-US" sz="800" dirty="0" smtClean="0">
                <a:latin typeface="Verdana"/>
                <a:cs typeface="Verdana"/>
              </a:rPr>
              <a:t>Specify Date start and date end</a:t>
            </a:r>
          </a:p>
        </p:txBody>
      </p:sp>
      <p:cxnSp>
        <p:nvCxnSpPr>
          <p:cNvPr id="13" name="Straight Connector 12"/>
          <p:cNvCxnSpPr>
            <a:endCxn id="14" idx="1"/>
          </p:cNvCxnSpPr>
          <p:nvPr/>
        </p:nvCxnSpPr>
        <p:spPr>
          <a:xfrm flipV="1">
            <a:off x="6300192" y="3700051"/>
            <a:ext cx="1612075" cy="712927"/>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912267" y="3530774"/>
            <a:ext cx="935710" cy="338554"/>
          </a:xfrm>
          <a:prstGeom prst="rect">
            <a:avLst/>
          </a:prstGeom>
          <a:noFill/>
        </p:spPr>
        <p:txBody>
          <a:bodyPr wrap="square" rtlCol="0">
            <a:spAutoFit/>
          </a:bodyPr>
          <a:lstStyle/>
          <a:p>
            <a:r>
              <a:rPr lang="en-US" sz="800" dirty="0" smtClean="0">
                <a:latin typeface="Verdana"/>
                <a:cs typeface="Verdana"/>
              </a:rPr>
              <a:t>Set Recurring option</a:t>
            </a:r>
          </a:p>
        </p:txBody>
      </p:sp>
      <p:sp>
        <p:nvSpPr>
          <p:cNvPr id="15" name="TextBox 14"/>
          <p:cNvSpPr txBox="1"/>
          <p:nvPr/>
        </p:nvSpPr>
        <p:spPr>
          <a:xfrm>
            <a:off x="134808" y="3071158"/>
            <a:ext cx="1134153" cy="584775"/>
          </a:xfrm>
          <a:prstGeom prst="rect">
            <a:avLst/>
          </a:prstGeom>
          <a:noFill/>
        </p:spPr>
        <p:txBody>
          <a:bodyPr wrap="square" rtlCol="0">
            <a:spAutoFit/>
          </a:bodyPr>
          <a:lstStyle/>
          <a:p>
            <a:pPr algn="r"/>
            <a:r>
              <a:rPr lang="en-US" sz="800" dirty="0" smtClean="0">
                <a:latin typeface="Verdana"/>
                <a:cs typeface="Verdana"/>
              </a:rPr>
              <a:t>Specify send out time and whether message send out or not</a:t>
            </a:r>
          </a:p>
        </p:txBody>
      </p:sp>
      <p:cxnSp>
        <p:nvCxnSpPr>
          <p:cNvPr id="16" name="Straight Connector 15"/>
          <p:cNvCxnSpPr/>
          <p:nvPr/>
        </p:nvCxnSpPr>
        <p:spPr>
          <a:xfrm>
            <a:off x="1268961" y="3501008"/>
            <a:ext cx="1574847" cy="315476"/>
          </a:xfrm>
          <a:prstGeom prst="line">
            <a:avLst/>
          </a:prstGeom>
          <a:ln w="63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7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4385" y="1855182"/>
            <a:ext cx="5848120" cy="3763585"/>
          </a:xfrm>
          <a:prstGeom prst="rect">
            <a:avLst/>
          </a:prstGeom>
        </p:spPr>
      </p:pic>
      <p:sp>
        <p:nvSpPr>
          <p:cNvPr id="2" name="Title 1"/>
          <p:cNvSpPr>
            <a:spLocks noGrp="1"/>
          </p:cNvSpPr>
          <p:nvPr>
            <p:ph type="title"/>
          </p:nvPr>
        </p:nvSpPr>
        <p:spPr/>
        <p:txBody>
          <a:bodyPr/>
          <a:lstStyle/>
          <a:p>
            <a:r>
              <a:rPr lang="en-US" altLang="zh-HK" dirty="0" smtClean="0"/>
              <a:t>Business Requirement </a:t>
            </a:r>
            <a:r>
              <a:rPr lang="en-US" altLang="zh-HK" dirty="0"/>
              <a:t>– </a:t>
            </a:r>
            <a:r>
              <a:rPr lang="en-US" altLang="zh-HK" dirty="0" smtClean="0"/>
              <a:t>Marketing Campaign</a:t>
            </a:r>
            <a:r>
              <a:rPr lang="en-US" altLang="zh-HK" dirty="0"/>
              <a:t/>
            </a:r>
            <a:br>
              <a:rPr lang="en-US" altLang="zh-HK" dirty="0"/>
            </a:br>
            <a:endParaRPr lang="zh-HK" altLang="en-US" dirty="0"/>
          </a:p>
        </p:txBody>
      </p:sp>
      <p:pic>
        <p:nvPicPr>
          <p:cNvPr id="5" name="Image 1" descr="AXA_logo_UK_Q.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cxnSp>
        <p:nvCxnSpPr>
          <p:cNvPr id="13" name="Straight Connector 12"/>
          <p:cNvCxnSpPr/>
          <p:nvPr/>
        </p:nvCxnSpPr>
        <p:spPr>
          <a:xfrm>
            <a:off x="6300192" y="4365104"/>
            <a:ext cx="1296144"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668738" y="4221088"/>
            <a:ext cx="935710" cy="338554"/>
          </a:xfrm>
          <a:prstGeom prst="rect">
            <a:avLst/>
          </a:prstGeom>
          <a:noFill/>
        </p:spPr>
        <p:txBody>
          <a:bodyPr wrap="square" rtlCol="0">
            <a:spAutoFit/>
          </a:bodyPr>
          <a:lstStyle/>
          <a:p>
            <a:r>
              <a:rPr lang="en-US" sz="800" dirty="0" smtClean="0">
                <a:latin typeface="Verdana"/>
                <a:cs typeface="Verdana"/>
              </a:rPr>
              <a:t>Marketing message </a:t>
            </a:r>
          </a:p>
        </p:txBody>
      </p:sp>
      <p:sp>
        <p:nvSpPr>
          <p:cNvPr id="15" name="TextBox 14"/>
          <p:cNvSpPr txBox="1"/>
          <p:nvPr/>
        </p:nvSpPr>
        <p:spPr>
          <a:xfrm>
            <a:off x="134808" y="3071158"/>
            <a:ext cx="1134153" cy="461665"/>
          </a:xfrm>
          <a:prstGeom prst="rect">
            <a:avLst/>
          </a:prstGeom>
          <a:noFill/>
        </p:spPr>
        <p:txBody>
          <a:bodyPr wrap="square" rtlCol="0">
            <a:spAutoFit/>
          </a:bodyPr>
          <a:lstStyle/>
          <a:p>
            <a:pPr algn="r"/>
            <a:r>
              <a:rPr lang="en-US" sz="800" dirty="0" smtClean="0">
                <a:latin typeface="Verdana"/>
                <a:cs typeface="Verdana"/>
              </a:rPr>
              <a:t>Specify recipients email address and mobile number</a:t>
            </a:r>
          </a:p>
        </p:txBody>
      </p:sp>
      <p:cxnSp>
        <p:nvCxnSpPr>
          <p:cNvPr id="16" name="Straight Connector 15"/>
          <p:cNvCxnSpPr/>
          <p:nvPr/>
        </p:nvCxnSpPr>
        <p:spPr>
          <a:xfrm>
            <a:off x="1403648" y="3205807"/>
            <a:ext cx="1656184" cy="7169"/>
          </a:xfrm>
          <a:prstGeom prst="line">
            <a:avLst/>
          </a:prstGeom>
          <a:ln w="63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252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a:t>
            </a:r>
            <a:r>
              <a:rPr lang="en-US" altLang="zh-HK" dirty="0"/>
              <a:t>– CSO to retrieve notification history</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pic>
        <p:nvPicPr>
          <p:cNvPr id="6" name="Picture 5"/>
          <p:cNvPicPr>
            <a:picLocks noChangeAspect="1"/>
          </p:cNvPicPr>
          <p:nvPr/>
        </p:nvPicPr>
        <p:blipFill>
          <a:blip r:embed="rId3"/>
          <a:stretch>
            <a:fillRect/>
          </a:stretch>
        </p:blipFill>
        <p:spPr>
          <a:xfrm>
            <a:off x="1470751" y="1391358"/>
            <a:ext cx="6175387" cy="4640329"/>
          </a:xfrm>
          <a:prstGeom prst="rect">
            <a:avLst/>
          </a:prstGeom>
        </p:spPr>
      </p:pic>
      <p:sp>
        <p:nvSpPr>
          <p:cNvPr id="7" name="TextBox 6"/>
          <p:cNvSpPr txBox="1"/>
          <p:nvPr/>
        </p:nvSpPr>
        <p:spPr>
          <a:xfrm>
            <a:off x="134808" y="3071158"/>
            <a:ext cx="1134153" cy="338554"/>
          </a:xfrm>
          <a:prstGeom prst="rect">
            <a:avLst/>
          </a:prstGeom>
          <a:noFill/>
        </p:spPr>
        <p:txBody>
          <a:bodyPr wrap="square" rtlCol="0">
            <a:spAutoFit/>
          </a:bodyPr>
          <a:lstStyle/>
          <a:p>
            <a:pPr algn="r"/>
            <a:r>
              <a:rPr lang="en-US" sz="800" dirty="0" smtClean="0">
                <a:latin typeface="Verdana"/>
                <a:cs typeface="Verdana"/>
              </a:rPr>
              <a:t>CSO Search by Business Line</a:t>
            </a:r>
            <a:endParaRPr lang="en-US" sz="800" dirty="0" smtClean="0">
              <a:latin typeface="Verdana"/>
              <a:cs typeface="Verdana"/>
            </a:endParaRPr>
          </a:p>
        </p:txBody>
      </p:sp>
    </p:spTree>
    <p:extLst>
      <p:ext uri="{BB962C8B-B14F-4D97-AF65-F5344CB8AC3E}">
        <p14:creationId xmlns:p14="http://schemas.microsoft.com/office/powerpoint/2010/main" val="3356988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 and Answer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2204864"/>
            <a:ext cx="3707904" cy="2780928"/>
          </a:xfrm>
          <a:prstGeom prst="rect">
            <a:avLst/>
          </a:prstGeom>
        </p:spPr>
      </p:pic>
    </p:spTree>
    <p:extLst>
      <p:ext uri="{BB962C8B-B14F-4D97-AF65-F5344CB8AC3E}">
        <p14:creationId xmlns:p14="http://schemas.microsoft.com/office/powerpoint/2010/main" val="1848493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ctr"/>
          <a:lstStyle/>
          <a:p>
            <a:pPr algn="ctr"/>
            <a:r>
              <a:rPr lang="en-US" altLang="zh-HK" dirty="0" smtClean="0"/>
              <a:t>Thank You</a:t>
            </a:r>
            <a:endParaRPr lang="zh-HK" altLang="en-US" dirty="0"/>
          </a:p>
        </p:txBody>
      </p:sp>
    </p:spTree>
    <p:extLst>
      <p:ext uri="{BB962C8B-B14F-4D97-AF65-F5344CB8AC3E}">
        <p14:creationId xmlns:p14="http://schemas.microsoft.com/office/powerpoint/2010/main" val="1421884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27584" y="1455740"/>
            <a:ext cx="8059242" cy="4632325"/>
          </a:xfrm>
        </p:spPr>
        <p:txBody>
          <a:bodyPr/>
          <a:lstStyle/>
          <a:p>
            <a:r>
              <a:rPr lang="en-US" sz="2000" dirty="0" smtClean="0"/>
              <a:t>Project Background</a:t>
            </a:r>
          </a:p>
          <a:p>
            <a:r>
              <a:rPr lang="en-US" sz="2000" dirty="0" smtClean="0"/>
              <a:t>Timeline</a:t>
            </a:r>
          </a:p>
          <a:p>
            <a:r>
              <a:rPr lang="en-US" sz="2000" dirty="0" smtClean="0"/>
              <a:t>Business Requirements</a:t>
            </a:r>
          </a:p>
          <a:p>
            <a:r>
              <a:rPr lang="en-US" sz="2000" dirty="0" smtClean="0"/>
              <a:t>Prototype</a:t>
            </a:r>
          </a:p>
          <a:p>
            <a:r>
              <a:rPr lang="en-US" sz="2000" dirty="0" smtClean="0"/>
              <a:t>Q &amp; A</a:t>
            </a:r>
          </a:p>
        </p:txBody>
      </p:sp>
      <p:pic>
        <p:nvPicPr>
          <p:cNvPr id="6"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Tree>
    <p:extLst>
      <p:ext uri="{BB962C8B-B14F-4D97-AF65-F5344CB8AC3E}">
        <p14:creationId xmlns:p14="http://schemas.microsoft.com/office/powerpoint/2010/main" val="991869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Background</a:t>
            </a:r>
            <a:endParaRPr lang="en-GB" dirty="0"/>
          </a:p>
        </p:txBody>
      </p:sp>
      <p:sp>
        <p:nvSpPr>
          <p:cNvPr id="5" name="Content Placeholder 4"/>
          <p:cNvSpPr>
            <a:spLocks noGrp="1"/>
          </p:cNvSpPr>
          <p:nvPr>
            <p:ph idx="1"/>
          </p:nvPr>
        </p:nvSpPr>
        <p:spPr/>
        <p:txBody>
          <a:bodyPr/>
          <a:lstStyle/>
          <a:p>
            <a:r>
              <a:rPr lang="en-US" dirty="0"/>
              <a:t>AXA Hong Kong is considering to design and develop a new Communication Gateway application for sending SMS and email to agents, customers and brokers. This application is strategic solution for supporting multiple internal applications to send SMS and emails. It is target to be launched on or before Q2 2016. </a:t>
            </a:r>
            <a:endParaRPr lang="en-US" dirty="0" smtClean="0"/>
          </a:p>
          <a:p>
            <a:r>
              <a:rPr lang="en-US" dirty="0"/>
              <a:t>This application </a:t>
            </a:r>
            <a:r>
              <a:rPr lang="en-US" dirty="0" smtClean="0"/>
              <a:t>(eNotification) is </a:t>
            </a:r>
            <a:r>
              <a:rPr lang="en-US" dirty="0"/>
              <a:t>also acted as a centralized repository to store the notification history triggered from different systems. The history is crucial to provide one stop service and improve sales efficiency. </a:t>
            </a:r>
            <a:endParaRPr lang="en-US" dirty="0" smtClean="0"/>
          </a:p>
          <a:p>
            <a:endParaRPr lang="en-GB" dirty="0"/>
          </a:p>
        </p:txBody>
      </p:sp>
      <p:pic>
        <p:nvPicPr>
          <p:cNvPr id="6"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Tree>
    <p:extLst>
      <p:ext uri="{BB962C8B-B14F-4D97-AF65-F5344CB8AC3E}">
        <p14:creationId xmlns:p14="http://schemas.microsoft.com/office/powerpoint/2010/main" val="281307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Timeline</a:t>
            </a:r>
            <a:r>
              <a:rPr lang="en-US" altLang="zh-HK" dirty="0"/>
              <a:t/>
            </a:r>
            <a:br>
              <a:rPr lang="en-US" altLang="zh-HK" dirty="0"/>
            </a:br>
            <a:endParaRPr lang="zh-HK" altLang="en-US" dirty="0"/>
          </a:p>
        </p:txBody>
      </p:sp>
      <p:pic>
        <p:nvPicPr>
          <p:cNvPr id="137" name="Picture 136"/>
          <p:cNvPicPr>
            <a:picLocks noChangeAspect="1"/>
          </p:cNvPicPr>
          <p:nvPr/>
        </p:nvPicPr>
        <p:blipFill>
          <a:blip r:embed="rId2"/>
          <a:stretch>
            <a:fillRect/>
          </a:stretch>
        </p:blipFill>
        <p:spPr>
          <a:xfrm>
            <a:off x="327066" y="2996952"/>
            <a:ext cx="8812088" cy="3171456"/>
          </a:xfrm>
          <a:prstGeom prst="rect">
            <a:avLst/>
          </a:prstGeom>
        </p:spPr>
      </p:pic>
      <p:sp>
        <p:nvSpPr>
          <p:cNvPr id="136" name="Explosion 1 135"/>
          <p:cNvSpPr/>
          <p:nvPr/>
        </p:nvSpPr>
        <p:spPr>
          <a:xfrm>
            <a:off x="7596336" y="5157192"/>
            <a:ext cx="166501" cy="210859"/>
          </a:xfrm>
          <a:prstGeom prst="irregularSeal1">
            <a:avLst/>
          </a:prstGeom>
          <a:solidFill>
            <a:srgbClr val="FFFF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HK" altLang="en-US">
              <a:solidFill>
                <a:schemeClr val="tx1"/>
              </a:solidFill>
            </a:endParaRPr>
          </a:p>
        </p:txBody>
      </p:sp>
      <p:pic>
        <p:nvPicPr>
          <p:cNvPr id="138" name="Image 1" descr="AXA_logo_UK_Q.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Tree>
    <p:extLst>
      <p:ext uri="{BB962C8B-B14F-4D97-AF65-F5344CB8AC3E}">
        <p14:creationId xmlns:p14="http://schemas.microsoft.com/office/powerpoint/2010/main" val="530315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a:t>
            </a:r>
            <a:endParaRPr lang="zh-HK" altLang="en-US" dirty="0"/>
          </a:p>
        </p:txBody>
      </p:sp>
      <p:sp>
        <p:nvSpPr>
          <p:cNvPr id="3" name="Content Placeholder 2"/>
          <p:cNvSpPr>
            <a:spLocks noGrp="1"/>
          </p:cNvSpPr>
          <p:nvPr>
            <p:ph idx="1"/>
          </p:nvPr>
        </p:nvSpPr>
        <p:spPr/>
        <p:txBody>
          <a:bodyPr/>
          <a:lstStyle/>
          <a:p>
            <a:r>
              <a:rPr lang="en-US" altLang="zh-HK" dirty="0" smtClean="0"/>
              <a:t>End to End Notifications</a:t>
            </a:r>
          </a:p>
          <a:p>
            <a:pPr lvl="1"/>
            <a:r>
              <a:rPr lang="en-US" altLang="zh-HK" dirty="0" smtClean="0"/>
              <a:t>All the customers’ notification (SMS &amp; Email) will be sent to agents/brokers</a:t>
            </a:r>
          </a:p>
          <a:p>
            <a:r>
              <a:rPr lang="en-US" altLang="zh-HK" dirty="0" smtClean="0"/>
              <a:t>Touchpoint variations</a:t>
            </a:r>
          </a:p>
          <a:p>
            <a:pPr lvl="1"/>
            <a:r>
              <a:rPr lang="en-US" altLang="zh-HK" dirty="0" smtClean="0"/>
              <a:t>Each Touchpoint is customized by Business Line, Products, Channels, Notification Content, Attributes, SMS/Email, Send-out time, etc.</a:t>
            </a:r>
          </a:p>
          <a:p>
            <a:r>
              <a:rPr lang="en-US" altLang="zh-HK" dirty="0" smtClean="0"/>
              <a:t>Operation users approval</a:t>
            </a:r>
          </a:p>
          <a:p>
            <a:pPr lvl="1"/>
            <a:r>
              <a:rPr lang="en-US" altLang="zh-HK" dirty="0"/>
              <a:t>Operation users will be able to approve/decline notifications generated from </a:t>
            </a:r>
            <a:r>
              <a:rPr lang="en-US" altLang="zh-HK" dirty="0" smtClean="0"/>
              <a:t>eNotification </a:t>
            </a:r>
            <a:r>
              <a:rPr lang="en-US" altLang="zh-HK" dirty="0"/>
              <a:t>Gateway </a:t>
            </a:r>
            <a:endParaRPr lang="en-US" altLang="zh-HK" dirty="0" smtClean="0"/>
          </a:p>
          <a:p>
            <a:r>
              <a:rPr lang="en-US" altLang="zh-HK" dirty="0"/>
              <a:t>Customized notifications Send out time</a:t>
            </a:r>
          </a:p>
          <a:p>
            <a:pPr lvl="1"/>
            <a:r>
              <a:rPr lang="en-US" altLang="zh-HK" dirty="0"/>
              <a:t>Operation users, brokers/agents, customers will receive notifications in different time</a:t>
            </a:r>
          </a:p>
          <a:p>
            <a:r>
              <a:rPr lang="en-US" altLang="zh-HK" dirty="0" smtClean="0"/>
              <a:t>CSO to retrieve notification history</a:t>
            </a:r>
          </a:p>
          <a:p>
            <a:pPr lvl="1"/>
            <a:r>
              <a:rPr lang="en-US" altLang="zh-HK" dirty="0" smtClean="0"/>
              <a:t>CSO will be able to retrieve notification history for each customer form SCRUM</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Tree>
    <p:extLst>
      <p:ext uri="{BB962C8B-B14F-4D97-AF65-F5344CB8AC3E}">
        <p14:creationId xmlns:p14="http://schemas.microsoft.com/office/powerpoint/2010/main" val="1057526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 End to End Notification</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
        <p:nvSpPr>
          <p:cNvPr id="6" name="Text Placeholder 2"/>
          <p:cNvSpPr txBox="1">
            <a:spLocks/>
          </p:cNvSpPr>
          <p:nvPr/>
        </p:nvSpPr>
        <p:spPr>
          <a:xfrm>
            <a:off x="323528" y="1412775"/>
            <a:ext cx="8496944" cy="4608513"/>
          </a:xfrm>
          <a:prstGeom prst="rect">
            <a:avLst/>
          </a:prstGeom>
        </p:spPr>
        <p:txBody>
          <a:bodyPr vert="horz" lIns="0" tIns="0" rIns="0" bIns="0" rtlCol="0">
            <a:normAutofit lnSpcReduction="10000"/>
          </a:bodyPr>
          <a:lstStyle>
            <a:lvl1pPr marL="285750" indent="-285750" defTabSz="457200" eaLnBrk="1" latinLnBrk="0" hangingPunct="1">
              <a:spcBef>
                <a:spcPct val="20000"/>
              </a:spcBef>
              <a:buSzPct val="120000"/>
              <a:buFontTx/>
              <a:buBlip>
                <a:blip r:embed="rId3"/>
              </a:buBlip>
              <a:defRPr sz="1800">
                <a:solidFill>
                  <a:srgbClr val="404040"/>
                </a:solidFill>
                <a:latin typeface="Arial"/>
                <a:ea typeface="+mn-ea"/>
                <a:cs typeface="Arial"/>
              </a:defRPr>
            </a:lvl1pPr>
            <a:lvl2pPr marL="742950" indent="-285750" defTabSz="457200" eaLnBrk="1" latinLnBrk="0" hangingPunct="1">
              <a:spcBef>
                <a:spcPct val="20000"/>
              </a:spcBef>
              <a:buClr>
                <a:srgbClr val="00727A"/>
              </a:buClr>
              <a:buSzPct val="100000"/>
              <a:buFont typeface="Wingdings" pitchFamily="2" charset="2"/>
              <a:buChar char="à"/>
              <a:defRPr sz="1600" b="1" baseline="0">
                <a:solidFill>
                  <a:srgbClr val="404040"/>
                </a:solidFill>
                <a:latin typeface="Arial"/>
                <a:ea typeface="+mn-ea"/>
                <a:cs typeface="Arial"/>
              </a:defRPr>
            </a:lvl2pPr>
            <a:lvl3pPr marL="1077913" indent="-163513" defTabSz="457200" eaLnBrk="1" latinLnBrk="0" hangingPunct="1">
              <a:spcBef>
                <a:spcPct val="20000"/>
              </a:spcBef>
              <a:buClr>
                <a:srgbClr val="004563"/>
              </a:buClr>
              <a:buSzPct val="100000"/>
              <a:buFont typeface="Arial" pitchFamily="34" charset="0"/>
              <a:buChar char="­"/>
              <a:defRPr i="1">
                <a:solidFill>
                  <a:srgbClr val="404040"/>
                </a:solidFill>
                <a:latin typeface="Arial"/>
                <a:ea typeface="+mn-ea"/>
                <a:cs typeface="Arial"/>
              </a:defRPr>
            </a:lvl3pPr>
            <a:lvl4pPr marL="630238" indent="0" defTabSz="457200" eaLnBrk="1" latinLnBrk="0" hangingPunct="1">
              <a:spcBef>
                <a:spcPct val="20000"/>
              </a:spcBef>
              <a:buFontTx/>
              <a:buNone/>
              <a:defRPr sz="1600">
                <a:solidFill>
                  <a:schemeClr val="tx1"/>
                </a:solidFill>
                <a:latin typeface="Arial" pitchFamily="34" charset="0"/>
                <a:ea typeface="+mn-ea"/>
                <a:cs typeface="Arial" pitchFamily="34" charset="0"/>
              </a:defRPr>
            </a:lvl4pPr>
            <a:lvl5pPr marL="801688" indent="-171450" defTabSz="457200" eaLnBrk="1" latinLnBrk="0" hangingPunct="1">
              <a:spcBef>
                <a:spcPct val="20000"/>
              </a:spcBef>
              <a:buClr>
                <a:schemeClr val="tx2"/>
              </a:buClr>
              <a:buFont typeface="Arial" pitchFamily="34" charset="0"/>
              <a:buChar char="­"/>
              <a:tabLst/>
              <a:defRPr>
                <a:solidFill>
                  <a:schemeClr val="tx1"/>
                </a:solidFill>
                <a:latin typeface="Arial" pitchFamily="34" charset="0"/>
                <a:ea typeface="+mn-ea"/>
                <a:cs typeface="Arial" pitchFamily="34" charset="0"/>
              </a:defRPr>
            </a:lvl5pPr>
            <a:lvl6pPr marL="2514600" indent="-228600" defTabSz="457200">
              <a:spcBef>
                <a:spcPct val="20000"/>
              </a:spcBef>
              <a:buFont typeface="Arial"/>
              <a:buChar char="•"/>
              <a:defRPr sz="2000">
                <a:solidFill>
                  <a:schemeClr val="tx1"/>
                </a:solidFill>
                <a:latin typeface="+mn-lt"/>
                <a:ea typeface="+mn-ea"/>
              </a:defRPr>
            </a:lvl6pPr>
            <a:lvl7pPr marL="2971800" indent="-228600" defTabSz="457200">
              <a:spcBef>
                <a:spcPct val="20000"/>
              </a:spcBef>
              <a:buFont typeface="Arial"/>
              <a:buChar char="•"/>
              <a:defRPr sz="2000">
                <a:solidFill>
                  <a:schemeClr val="tx1"/>
                </a:solidFill>
                <a:latin typeface="+mn-lt"/>
                <a:ea typeface="+mn-ea"/>
              </a:defRPr>
            </a:lvl7pPr>
            <a:lvl8pPr marL="3429000" indent="-228600" defTabSz="457200">
              <a:spcBef>
                <a:spcPct val="20000"/>
              </a:spcBef>
              <a:buFont typeface="Arial"/>
              <a:buChar char="•"/>
              <a:defRPr sz="2000">
                <a:solidFill>
                  <a:schemeClr val="tx1"/>
                </a:solidFill>
                <a:latin typeface="+mn-lt"/>
                <a:ea typeface="+mn-ea"/>
              </a:defRPr>
            </a:lvl8pPr>
            <a:lvl9pPr marL="3886200" indent="-228600" defTabSz="457200">
              <a:spcBef>
                <a:spcPct val="20000"/>
              </a:spcBef>
              <a:buFont typeface="Arial"/>
              <a:buChar char="•"/>
              <a:defRPr sz="2000">
                <a:solidFill>
                  <a:schemeClr val="tx1"/>
                </a:solidFill>
                <a:latin typeface="+mn-lt"/>
                <a:ea typeface="+mn-ea"/>
              </a:defRPr>
            </a:lvl9pPr>
          </a:lstStyle>
          <a:p>
            <a:pPr marL="0" indent="0">
              <a:buClr>
                <a:srgbClr val="92D050"/>
              </a:buClr>
              <a:buNone/>
            </a:pPr>
            <a:r>
              <a:rPr lang="en-US" b="1" dirty="0" smtClean="0"/>
              <a:t>A centralized notification gateway, eNotification Gateway (ENG), as a common component for communication. It consists </a:t>
            </a:r>
            <a:r>
              <a:rPr lang="en-US" b="1" dirty="0"/>
              <a:t>of </a:t>
            </a:r>
            <a:r>
              <a:rPr lang="en-US" b="1" dirty="0" smtClean="0"/>
              <a:t>2 core components:</a:t>
            </a:r>
            <a:endParaRPr lang="en-US" b="1" dirty="0"/>
          </a:p>
          <a:p>
            <a:pPr>
              <a:buClr>
                <a:srgbClr val="92D050"/>
              </a:buClr>
            </a:pPr>
            <a:r>
              <a:rPr lang="en-US" dirty="0"/>
              <a:t>Communication Gateway (“CG”) – A light weighted engine to provide quick performance of notification distribution with future expand consideration. </a:t>
            </a:r>
          </a:p>
          <a:p>
            <a:pPr marL="541338" lvl="1" indent="-276225">
              <a:buClrTx/>
              <a:buFont typeface="Arial" panose="020B0604020202020204" pitchFamily="34" charset="0"/>
              <a:buChar char="•"/>
            </a:pPr>
            <a:r>
              <a:rPr lang="en-US" b="0" dirty="0" smtClean="0"/>
              <a:t>It supports sending notification through email, SMS, and (next phase) other communication channel expansion capability (e.g WeChat, MyAXA)</a:t>
            </a:r>
          </a:p>
          <a:p>
            <a:pPr marL="541338" lvl="1" indent="-276225">
              <a:buClrTx/>
              <a:buFont typeface="Arial" panose="020B0604020202020204" pitchFamily="34" charset="0"/>
              <a:buChar char="•"/>
            </a:pPr>
            <a:r>
              <a:rPr lang="en-US" b="0" dirty="0"/>
              <a:t>It provides </a:t>
            </a:r>
            <a:r>
              <a:rPr lang="en-US" b="0" dirty="0" smtClean="0"/>
              <a:t>template management, querying</a:t>
            </a:r>
            <a:r>
              <a:rPr lang="en-US" b="0" dirty="0"/>
              <a:t>, prioritization, </a:t>
            </a:r>
            <a:r>
              <a:rPr lang="en-US" b="0" dirty="0" smtClean="0"/>
              <a:t>preview and approval, </a:t>
            </a:r>
            <a:r>
              <a:rPr lang="en-US" b="0" dirty="0"/>
              <a:t>and audit trail </a:t>
            </a:r>
            <a:r>
              <a:rPr lang="en-US" b="0" dirty="0" smtClean="0"/>
              <a:t>function</a:t>
            </a:r>
          </a:p>
          <a:p>
            <a:pPr marL="541338" lvl="1" indent="-276225">
              <a:buClrTx/>
              <a:buFont typeface="Arial" panose="020B0604020202020204" pitchFamily="34" charset="0"/>
              <a:buChar char="•"/>
            </a:pPr>
            <a:r>
              <a:rPr lang="en-US" b="0" dirty="0" smtClean="0"/>
              <a:t>It is configurable to amend message content, send-out time, priority, and charge account</a:t>
            </a:r>
          </a:p>
          <a:p>
            <a:pPr>
              <a:buClr>
                <a:srgbClr val="92D050"/>
              </a:buClr>
            </a:pPr>
            <a:r>
              <a:rPr lang="en-US" dirty="0"/>
              <a:t>Notification History Repository (“NHR”) – It is a centralized database to store notification history from different touch points. </a:t>
            </a:r>
          </a:p>
          <a:p>
            <a:pPr marL="541338" lvl="1" indent="-276225">
              <a:buClrTx/>
              <a:buFont typeface="Arial" panose="020B0604020202020204" pitchFamily="34" charset="0"/>
              <a:buChar char="•"/>
            </a:pPr>
            <a:r>
              <a:rPr lang="en-US" b="0" dirty="0"/>
              <a:t>It would stores all the notification records including driven through communication gateway or direct triggering. Corresponding ID would be stored to facilitate enquiry purpose</a:t>
            </a:r>
          </a:p>
          <a:p>
            <a:pPr marL="541338" lvl="1" indent="-276225">
              <a:buClrTx/>
              <a:buFont typeface="Arial" panose="020B0604020202020204" pitchFamily="34" charset="0"/>
              <a:buChar char="•"/>
            </a:pPr>
            <a:r>
              <a:rPr lang="en-US" b="0" dirty="0" smtClean="0"/>
              <a:t>Audit trail would be stored in NHR</a:t>
            </a:r>
            <a:endParaRPr lang="en-US" b="0" dirty="0"/>
          </a:p>
          <a:p>
            <a:pPr marL="541338" lvl="1" indent="-276225">
              <a:buClrTx/>
              <a:buFont typeface="Arial" panose="020B0604020202020204" pitchFamily="34" charset="0"/>
              <a:buChar char="•"/>
            </a:pPr>
            <a:r>
              <a:rPr lang="en-US" b="0" dirty="0" smtClean="0"/>
              <a:t>Online </a:t>
            </a:r>
            <a:r>
              <a:rPr lang="en-US" b="0" dirty="0"/>
              <a:t>enquiry and batch </a:t>
            </a:r>
            <a:r>
              <a:rPr lang="en-US" b="0" dirty="0" smtClean="0"/>
              <a:t>integration would be provided</a:t>
            </a:r>
            <a:endParaRPr lang="en-US" b="0" dirty="0"/>
          </a:p>
          <a:p>
            <a:pPr marL="541338" lvl="1" indent="-276225">
              <a:buClrTx/>
              <a:buFont typeface="Arial" panose="020B0604020202020204" pitchFamily="34" charset="0"/>
              <a:buChar char="•"/>
            </a:pPr>
            <a:r>
              <a:rPr lang="en-US" b="0" dirty="0"/>
              <a:t>NHR would comply to data retention policy with housekeeping in </a:t>
            </a:r>
            <a:r>
              <a:rPr lang="en-US" b="0" dirty="0" smtClean="0"/>
              <a:t>place</a:t>
            </a:r>
            <a:endParaRPr lang="en-US" b="0" dirty="0"/>
          </a:p>
        </p:txBody>
      </p:sp>
      <p:sp>
        <p:nvSpPr>
          <p:cNvPr id="4" name="TextBox 3"/>
          <p:cNvSpPr txBox="1"/>
          <p:nvPr/>
        </p:nvSpPr>
        <p:spPr>
          <a:xfrm>
            <a:off x="5362195" y="5867399"/>
            <a:ext cx="3781805" cy="307777"/>
          </a:xfrm>
          <a:prstGeom prst="rect">
            <a:avLst/>
          </a:prstGeom>
          <a:noFill/>
        </p:spPr>
        <p:txBody>
          <a:bodyPr wrap="none" rtlCol="0">
            <a:spAutoFit/>
          </a:bodyPr>
          <a:lstStyle/>
          <a:p>
            <a:r>
              <a:rPr lang="en-US" sz="1400" i="1" dirty="0" smtClean="0">
                <a:solidFill>
                  <a:srgbClr val="FF0000"/>
                </a:solidFill>
                <a:latin typeface="Verdana"/>
                <a:cs typeface="Verdana"/>
              </a:rPr>
              <a:t>Quote from ARB Solution - eNotification</a:t>
            </a:r>
          </a:p>
        </p:txBody>
      </p:sp>
    </p:spTree>
    <p:extLst>
      <p:ext uri="{BB962C8B-B14F-4D97-AF65-F5344CB8AC3E}">
        <p14:creationId xmlns:p14="http://schemas.microsoft.com/office/powerpoint/2010/main" val="3411797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 End to End Notification</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
        <p:nvSpPr>
          <p:cNvPr id="4" name="TextBox 3"/>
          <p:cNvSpPr txBox="1"/>
          <p:nvPr/>
        </p:nvSpPr>
        <p:spPr>
          <a:xfrm>
            <a:off x="5362195" y="5867399"/>
            <a:ext cx="3781805" cy="307777"/>
          </a:xfrm>
          <a:prstGeom prst="rect">
            <a:avLst/>
          </a:prstGeom>
          <a:noFill/>
        </p:spPr>
        <p:txBody>
          <a:bodyPr wrap="none" rtlCol="0">
            <a:spAutoFit/>
          </a:bodyPr>
          <a:lstStyle/>
          <a:p>
            <a:r>
              <a:rPr lang="en-US" sz="1400" i="1" dirty="0" smtClean="0">
                <a:solidFill>
                  <a:srgbClr val="FF0000"/>
                </a:solidFill>
                <a:latin typeface="Verdana"/>
                <a:cs typeface="Verdana"/>
              </a:rPr>
              <a:t>Quote from ARB Solution - eNotification</a:t>
            </a:r>
          </a:p>
        </p:txBody>
      </p:sp>
      <p:sp>
        <p:nvSpPr>
          <p:cNvPr id="7" name="Text Placeholder 5"/>
          <p:cNvSpPr txBox="1">
            <a:spLocks/>
          </p:cNvSpPr>
          <p:nvPr/>
        </p:nvSpPr>
        <p:spPr>
          <a:xfrm>
            <a:off x="276120" y="3160585"/>
            <a:ext cx="4426372" cy="3002684"/>
          </a:xfrm>
          <a:prstGeom prst="rect">
            <a:avLst/>
          </a:prstGeom>
        </p:spPr>
        <p:txBody>
          <a:bodyPr>
            <a:normAutofit/>
          </a:bodyPr>
          <a:lstStyle>
            <a:lvl1pPr marL="268288" indent="-268288" algn="l" rtl="0" eaLnBrk="1" fontAlgn="base" hangingPunct="1">
              <a:spcBef>
                <a:spcPct val="20000"/>
              </a:spcBef>
              <a:spcAft>
                <a:spcPct val="0"/>
              </a:spcAft>
              <a:buClr>
                <a:srgbClr val="0066A1"/>
              </a:buClr>
              <a:buFont typeface="Lucida Sans Unicode" pitchFamily="34" charset="0"/>
              <a:buChar char="▶"/>
              <a:defRPr sz="1600">
                <a:solidFill>
                  <a:srgbClr val="000000"/>
                </a:solidFill>
                <a:latin typeface="Verdana"/>
                <a:ea typeface="ＭＳ Ｐゴシック"/>
                <a:cs typeface="Verdana"/>
              </a:defRPr>
            </a:lvl1pPr>
            <a:lvl2pPr marL="539750" indent="-269875" algn="l" rtl="0" eaLnBrk="1" fontAlgn="base" hangingPunct="1">
              <a:spcBef>
                <a:spcPct val="20000"/>
              </a:spcBef>
              <a:spcAft>
                <a:spcPct val="0"/>
              </a:spcAft>
              <a:buClr>
                <a:srgbClr val="0066A1"/>
              </a:buClr>
              <a:buFont typeface="Arial" charset="0"/>
              <a:buChar char="–"/>
              <a:defRPr sz="1400">
                <a:solidFill>
                  <a:srgbClr val="000000"/>
                </a:solidFill>
                <a:latin typeface="Verdana"/>
                <a:ea typeface="Arial" charset="0"/>
                <a:cs typeface="Verdana"/>
              </a:defRPr>
            </a:lvl2pPr>
            <a:lvl3pPr marL="809625" indent="-268288" algn="l" rtl="0" eaLnBrk="1" fontAlgn="base" hangingPunct="1">
              <a:spcBef>
                <a:spcPct val="20000"/>
              </a:spcBef>
              <a:spcAft>
                <a:spcPct val="0"/>
              </a:spcAft>
              <a:buClr>
                <a:srgbClr val="0066A1"/>
              </a:buClr>
              <a:buFont typeface="Arial" charset="0"/>
              <a:buChar char="•"/>
              <a:defRPr sz="1400">
                <a:solidFill>
                  <a:srgbClr val="000000"/>
                </a:solidFill>
                <a:latin typeface="Verdana"/>
                <a:ea typeface="Arial" charset="0"/>
                <a:cs typeface="Verdana"/>
              </a:defRPr>
            </a:lvl3pPr>
            <a:lvl4pPr marL="1081088" indent="-269875"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4pPr>
            <a:lvl5pPr marL="13493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5pPr>
            <a:lvl6pPr marL="18065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6pPr>
            <a:lvl7pPr marL="22637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7pPr>
            <a:lvl8pPr marL="27209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8pPr>
            <a:lvl9pPr marL="3178175" indent="-268288" algn="l" rtl="0" eaLnBrk="1" fontAlgn="base" hangingPunct="1">
              <a:spcBef>
                <a:spcPct val="20000"/>
              </a:spcBef>
              <a:spcAft>
                <a:spcPct val="0"/>
              </a:spcAft>
              <a:buClr>
                <a:srgbClr val="0065A2"/>
              </a:buClr>
              <a:buFont typeface="Arial" charset="0"/>
              <a:buChar char="»"/>
              <a:defRPr sz="1600">
                <a:solidFill>
                  <a:srgbClr val="000000"/>
                </a:solidFill>
                <a:latin typeface="+mn-lt"/>
                <a:ea typeface="Arial" charset="0"/>
                <a:cs typeface="+mn-cs"/>
              </a:defRPr>
            </a:lvl9pPr>
          </a:lstStyle>
          <a:p>
            <a:pPr marL="342900" indent="-342900">
              <a:buFont typeface="+mj-lt"/>
              <a:buAutoNum type="arabicPeriod"/>
            </a:pPr>
            <a:r>
              <a:rPr lang="en-US" kern="0" smtClean="0"/>
              <a:t>Customer policy status update by various business parties</a:t>
            </a:r>
          </a:p>
          <a:p>
            <a:pPr marL="342900" indent="-342900">
              <a:buFont typeface="+mj-lt"/>
              <a:buAutoNum type="arabicPeriod"/>
            </a:pPr>
            <a:r>
              <a:rPr lang="en-US" kern="0" smtClean="0"/>
              <a:t>Core system extract the notification needed for each touch point overnight and then forward to eNotification Gateway</a:t>
            </a:r>
          </a:p>
          <a:p>
            <a:pPr marL="342900" indent="-342900">
              <a:buFont typeface="+mj-lt"/>
              <a:buAutoNum type="arabicPeriod"/>
            </a:pPr>
            <a:r>
              <a:rPr lang="en-US" kern="0" smtClean="0"/>
              <a:t>During office hour, operation staff will review and approve/reject the notification detail</a:t>
            </a:r>
          </a:p>
          <a:p>
            <a:pPr marL="342900" indent="-342900">
              <a:buFont typeface="+mj-lt"/>
              <a:buAutoNum type="arabicPeriod"/>
            </a:pPr>
            <a:r>
              <a:rPr lang="en-US" kern="0" smtClean="0"/>
              <a:t>eNotification Gateway send approved notifications via different channel</a:t>
            </a:r>
          </a:p>
          <a:p>
            <a:pPr marL="342900" indent="-342900">
              <a:buFont typeface="+mj-lt"/>
              <a:buAutoNum type="arabicPeriod"/>
            </a:pPr>
            <a:endParaRPr lang="en-US" kern="0" smtClean="0"/>
          </a:p>
          <a:p>
            <a:pPr marL="0" indent="0">
              <a:buFont typeface="Lucida Sans Unicode" pitchFamily="34" charset="0"/>
              <a:buNone/>
            </a:pPr>
            <a:endParaRPr lang="en-US" kern="0"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700" y="1470848"/>
            <a:ext cx="873560" cy="1343939"/>
          </a:xfrm>
          <a:prstGeom prst="rect">
            <a:avLst/>
          </a:prstGeom>
        </p:spPr>
      </p:pic>
      <p:sp>
        <p:nvSpPr>
          <p:cNvPr id="9" name="Right Arrow 8"/>
          <p:cNvSpPr/>
          <p:nvPr/>
        </p:nvSpPr>
        <p:spPr>
          <a:xfrm>
            <a:off x="1870118" y="1931277"/>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2686554" y="1412776"/>
            <a:ext cx="987424" cy="1702970"/>
            <a:chOff x="727075" y="1563780"/>
            <a:chExt cx="987425" cy="1922370"/>
          </a:xfrm>
        </p:grpSpPr>
        <p:sp>
          <p:nvSpPr>
            <p:cNvPr id="11" name="TextBox 10"/>
            <p:cNvSpPr txBox="1"/>
            <p:nvPr/>
          </p:nvSpPr>
          <p:spPr>
            <a:xfrm>
              <a:off x="727075" y="1563780"/>
              <a:ext cx="987425" cy="1922370"/>
            </a:xfrm>
            <a:prstGeom prst="rect">
              <a:avLst/>
            </a:prstGeom>
            <a:solidFill>
              <a:srgbClr val="A9D18E"/>
            </a:solidFill>
            <a:ln>
              <a:noFill/>
            </a:ln>
          </p:spPr>
          <p:txBody>
            <a:bodyPr wrap="square" rtlCol="0">
              <a:noAutofit/>
            </a:bodyPr>
            <a:lstStyle/>
            <a:p>
              <a:pPr eaLnBrk="1" fontAlgn="auto" hangingPunct="1">
                <a:spcBef>
                  <a:spcPts val="0"/>
                </a:spcBef>
                <a:spcAft>
                  <a:spcPts val="0"/>
                </a:spcAft>
              </a:pPr>
              <a:r>
                <a:rPr lang="en-US" sz="1050" b="1" dirty="0">
                  <a:solidFill>
                    <a:prstClr val="white"/>
                  </a:solidFill>
                  <a:latin typeface="Calibri" panose="020F0502020204030204"/>
                  <a:ea typeface="+mn-ea"/>
                </a:rPr>
                <a:t>Core System</a:t>
              </a:r>
            </a:p>
          </p:txBody>
        </p:sp>
        <p:sp>
          <p:nvSpPr>
            <p:cNvPr id="12" name="TextBox 11"/>
            <p:cNvSpPr txBox="1"/>
            <p:nvPr/>
          </p:nvSpPr>
          <p:spPr>
            <a:xfrm>
              <a:off x="800338" y="1889249"/>
              <a:ext cx="780453" cy="243995"/>
            </a:xfrm>
            <a:prstGeom prst="rect">
              <a:avLst/>
            </a:prstGeom>
            <a:gradFill>
              <a:gsLst>
                <a:gs pos="0">
                  <a:schemeClr val="bg1"/>
                </a:gs>
                <a:gs pos="51000">
                  <a:srgbClr val="D4E8C7"/>
                </a:gs>
                <a:gs pos="100000">
                  <a:srgbClr val="A9D18E"/>
                </a:gs>
              </a:gsLst>
              <a:path path="circle">
                <a:fillToRect l="100000" t="100000"/>
              </a:path>
            </a:gradFill>
            <a:ln>
              <a:solidFill>
                <a:schemeClr val="accent6">
                  <a:lumMod val="75000"/>
                </a:schemeClr>
              </a:solidFill>
            </a:ln>
          </p:spPr>
          <p:txBody>
            <a:bodyPr wrap="square" rtlCol="0" anchor="ctr" anchorCtr="1">
              <a:noAutofit/>
            </a:bodyPr>
            <a:lstStyle/>
            <a:p>
              <a:pPr algn="ctr" eaLnBrk="1" fontAlgn="auto" hangingPunct="1">
                <a:spcBef>
                  <a:spcPts val="0"/>
                </a:spcBef>
                <a:spcAft>
                  <a:spcPts val="0"/>
                </a:spcAft>
              </a:pPr>
              <a:r>
                <a:rPr lang="en-US" sz="900" b="1" dirty="0">
                  <a:solidFill>
                    <a:srgbClr val="70AD47">
                      <a:lumMod val="75000"/>
                    </a:srgbClr>
                  </a:solidFill>
                  <a:latin typeface="Calibri" panose="020F0502020204030204"/>
                  <a:ea typeface="+mn-ea"/>
                </a:rPr>
                <a:t>G/400</a:t>
              </a:r>
              <a:endParaRPr lang="en-US" sz="600" b="1" dirty="0">
                <a:solidFill>
                  <a:srgbClr val="70AD47">
                    <a:lumMod val="75000"/>
                  </a:srgbClr>
                </a:solidFill>
                <a:latin typeface="Calibri" panose="020F0502020204030204"/>
                <a:ea typeface="+mn-ea"/>
              </a:endParaRPr>
            </a:p>
          </p:txBody>
        </p:sp>
        <p:sp>
          <p:nvSpPr>
            <p:cNvPr id="13" name="TextBox 12"/>
            <p:cNvSpPr txBox="1"/>
            <p:nvPr/>
          </p:nvSpPr>
          <p:spPr>
            <a:xfrm>
              <a:off x="797394" y="2665847"/>
              <a:ext cx="780453" cy="243995"/>
            </a:xfrm>
            <a:prstGeom prst="rect">
              <a:avLst/>
            </a:prstGeom>
            <a:gradFill>
              <a:gsLst>
                <a:gs pos="0">
                  <a:schemeClr val="bg1"/>
                </a:gs>
                <a:gs pos="51000">
                  <a:srgbClr val="D4E8C7"/>
                </a:gs>
                <a:gs pos="100000">
                  <a:srgbClr val="A9D18E"/>
                </a:gs>
              </a:gsLst>
              <a:path path="circle">
                <a:fillToRect l="100000" t="100000"/>
              </a:path>
            </a:gradFill>
            <a:ln>
              <a:solidFill>
                <a:schemeClr val="accent6">
                  <a:lumMod val="75000"/>
                </a:schemeClr>
              </a:solidFill>
            </a:ln>
          </p:spPr>
          <p:txBody>
            <a:bodyPr wrap="square" rtlCol="0" anchor="ctr" anchorCtr="1">
              <a:noAutofit/>
            </a:bodyPr>
            <a:lstStyle/>
            <a:p>
              <a:pPr algn="ctr" eaLnBrk="1" fontAlgn="auto" hangingPunct="1">
                <a:spcBef>
                  <a:spcPts val="0"/>
                </a:spcBef>
                <a:spcAft>
                  <a:spcPts val="0"/>
                </a:spcAft>
              </a:pPr>
              <a:r>
                <a:rPr lang="en-US" sz="900" b="1" dirty="0">
                  <a:solidFill>
                    <a:srgbClr val="70AD47">
                      <a:lumMod val="75000"/>
                    </a:srgbClr>
                  </a:solidFill>
                  <a:latin typeface="Calibri" panose="020F0502020204030204"/>
                  <a:ea typeface="+mn-ea"/>
                </a:rPr>
                <a:t>E/B</a:t>
              </a:r>
              <a:endParaRPr lang="en-US" sz="600" b="1" dirty="0">
                <a:solidFill>
                  <a:srgbClr val="70AD47">
                    <a:lumMod val="75000"/>
                  </a:srgbClr>
                </a:solidFill>
                <a:latin typeface="Calibri" panose="020F0502020204030204"/>
                <a:ea typeface="+mn-ea"/>
              </a:endParaRPr>
            </a:p>
          </p:txBody>
        </p:sp>
        <p:sp>
          <p:nvSpPr>
            <p:cNvPr id="14" name="TextBox 13"/>
            <p:cNvSpPr txBox="1"/>
            <p:nvPr/>
          </p:nvSpPr>
          <p:spPr>
            <a:xfrm>
              <a:off x="797394" y="2285790"/>
              <a:ext cx="780453" cy="243995"/>
            </a:xfrm>
            <a:prstGeom prst="rect">
              <a:avLst/>
            </a:prstGeom>
            <a:gradFill>
              <a:gsLst>
                <a:gs pos="0">
                  <a:schemeClr val="bg1"/>
                </a:gs>
                <a:gs pos="51000">
                  <a:srgbClr val="D4E8C7"/>
                </a:gs>
                <a:gs pos="100000">
                  <a:srgbClr val="A9D18E"/>
                </a:gs>
              </a:gsLst>
              <a:path path="circle">
                <a:fillToRect l="100000" t="100000"/>
              </a:path>
            </a:gradFill>
            <a:ln>
              <a:solidFill>
                <a:schemeClr val="accent6">
                  <a:lumMod val="75000"/>
                </a:schemeClr>
              </a:solidFill>
            </a:ln>
          </p:spPr>
          <p:txBody>
            <a:bodyPr wrap="square" rtlCol="0" anchor="ctr" anchorCtr="1">
              <a:noAutofit/>
            </a:bodyPr>
            <a:lstStyle/>
            <a:p>
              <a:pPr algn="ctr" eaLnBrk="1" fontAlgn="auto" hangingPunct="1">
                <a:spcBef>
                  <a:spcPts val="0"/>
                </a:spcBef>
                <a:spcAft>
                  <a:spcPts val="0"/>
                </a:spcAft>
              </a:pPr>
              <a:r>
                <a:rPr lang="en-US" sz="900" b="1" dirty="0">
                  <a:solidFill>
                    <a:srgbClr val="70AD47">
                      <a:lumMod val="75000"/>
                    </a:srgbClr>
                  </a:solidFill>
                  <a:latin typeface="Calibri" panose="020F0502020204030204"/>
                  <a:ea typeface="+mn-ea"/>
                </a:rPr>
                <a:t>RLS</a:t>
              </a:r>
              <a:endParaRPr lang="en-US" sz="600" b="1" dirty="0">
                <a:solidFill>
                  <a:srgbClr val="70AD47">
                    <a:lumMod val="75000"/>
                  </a:srgbClr>
                </a:solidFill>
                <a:latin typeface="Calibri" panose="020F0502020204030204"/>
                <a:ea typeface="+mn-ea"/>
              </a:endParaRPr>
            </a:p>
          </p:txBody>
        </p:sp>
        <p:sp>
          <p:nvSpPr>
            <p:cNvPr id="15" name="TextBox 14"/>
            <p:cNvSpPr txBox="1"/>
            <p:nvPr/>
          </p:nvSpPr>
          <p:spPr>
            <a:xfrm>
              <a:off x="792092" y="3062388"/>
              <a:ext cx="780453" cy="243995"/>
            </a:xfrm>
            <a:prstGeom prst="rect">
              <a:avLst/>
            </a:prstGeom>
            <a:gradFill>
              <a:gsLst>
                <a:gs pos="0">
                  <a:schemeClr val="bg1"/>
                </a:gs>
                <a:gs pos="51000">
                  <a:srgbClr val="D4E8C7"/>
                </a:gs>
                <a:gs pos="100000">
                  <a:srgbClr val="A9D18E"/>
                </a:gs>
              </a:gsLst>
              <a:path path="circle">
                <a:fillToRect l="100000" t="100000"/>
              </a:path>
            </a:gradFill>
            <a:ln>
              <a:solidFill>
                <a:schemeClr val="accent6">
                  <a:lumMod val="75000"/>
                </a:schemeClr>
              </a:solidFill>
            </a:ln>
          </p:spPr>
          <p:txBody>
            <a:bodyPr wrap="square" rtlCol="0" anchor="ctr" anchorCtr="1">
              <a:noAutofit/>
            </a:bodyPr>
            <a:lstStyle/>
            <a:p>
              <a:pPr algn="ctr" eaLnBrk="1" fontAlgn="auto" hangingPunct="1">
                <a:spcBef>
                  <a:spcPts val="0"/>
                </a:spcBef>
                <a:spcAft>
                  <a:spcPts val="0"/>
                </a:spcAft>
              </a:pPr>
              <a:r>
                <a:rPr lang="en-US" sz="900" b="1" dirty="0">
                  <a:solidFill>
                    <a:srgbClr val="70AD47">
                      <a:lumMod val="75000"/>
                    </a:srgbClr>
                  </a:solidFill>
                  <a:latin typeface="Calibri" panose="020F0502020204030204"/>
                  <a:ea typeface="+mn-ea"/>
                </a:rPr>
                <a:t>P/SEA</a:t>
              </a:r>
              <a:endParaRPr lang="en-US" sz="600" b="1" dirty="0">
                <a:solidFill>
                  <a:srgbClr val="70AD47">
                    <a:lumMod val="75000"/>
                  </a:srgbClr>
                </a:solidFill>
                <a:latin typeface="Calibri" panose="020F0502020204030204"/>
                <a:ea typeface="+mn-ea"/>
              </a:endParaRPr>
            </a:p>
          </p:txBody>
        </p:sp>
      </p:grpSp>
      <p:sp>
        <p:nvSpPr>
          <p:cNvPr id="16" name="TextBox 15"/>
          <p:cNvSpPr txBox="1"/>
          <p:nvPr/>
        </p:nvSpPr>
        <p:spPr>
          <a:xfrm>
            <a:off x="4829309" y="1623153"/>
            <a:ext cx="1836970" cy="1086738"/>
          </a:xfrm>
          <a:prstGeom prst="rect">
            <a:avLst/>
          </a:prstGeom>
          <a:solidFill>
            <a:schemeClr val="accent1">
              <a:lumMod val="60000"/>
              <a:lumOff val="40000"/>
            </a:schemeClr>
          </a:solidFill>
          <a:ln>
            <a:noFill/>
          </a:ln>
        </p:spPr>
        <p:txBody>
          <a:bodyPr wrap="square" rtlCol="0" anchor="ctr" anchorCtr="0">
            <a:noAutofit/>
          </a:bodyPr>
          <a:lstStyle/>
          <a:p>
            <a:pPr algn="ctr" eaLnBrk="1" fontAlgn="auto" hangingPunct="1">
              <a:spcBef>
                <a:spcPts val="0"/>
              </a:spcBef>
              <a:spcAft>
                <a:spcPts val="0"/>
              </a:spcAft>
            </a:pPr>
            <a:r>
              <a:rPr lang="en-US" sz="2000" b="1" dirty="0" smtClean="0">
                <a:solidFill>
                  <a:prstClr val="white"/>
                </a:solidFill>
                <a:latin typeface="Calibri" panose="020F0502020204030204"/>
                <a:ea typeface="+mn-ea"/>
              </a:rPr>
              <a:t>eNotification Gateway</a:t>
            </a:r>
            <a:endParaRPr lang="en-US" sz="2000" b="1" dirty="0">
              <a:solidFill>
                <a:prstClr val="white"/>
              </a:solidFill>
              <a:latin typeface="Calibri" panose="020F0502020204030204"/>
              <a:ea typeface="+mn-ea"/>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0275" y="3444920"/>
            <a:ext cx="873560" cy="1343939"/>
          </a:xfrm>
          <a:prstGeom prst="rect">
            <a:avLst/>
          </a:prstGeom>
        </p:spPr>
      </p:pic>
      <p:sp>
        <p:nvSpPr>
          <p:cNvPr id="18" name="Right Arrow 17"/>
          <p:cNvSpPr/>
          <p:nvPr/>
        </p:nvSpPr>
        <p:spPr>
          <a:xfrm>
            <a:off x="3976836" y="1921807"/>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7565738" y="1545409"/>
            <a:ext cx="1254734" cy="1227943"/>
            <a:chOff x="2314719" y="2069994"/>
            <a:chExt cx="697769" cy="590631"/>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5612" y="2069994"/>
              <a:ext cx="435983" cy="492123"/>
            </a:xfrm>
            <a:prstGeom prst="rect">
              <a:avLst/>
            </a:prstGeom>
          </p:spPr>
        </p:pic>
        <p:sp>
          <p:nvSpPr>
            <p:cNvPr id="21" name="TextBox 20"/>
            <p:cNvSpPr txBox="1"/>
            <p:nvPr/>
          </p:nvSpPr>
          <p:spPr>
            <a:xfrm>
              <a:off x="2314719" y="2497783"/>
              <a:ext cx="697769" cy="162842"/>
            </a:xfrm>
            <a:prstGeom prst="rect">
              <a:avLst/>
            </a:prstGeom>
            <a:solidFill>
              <a:schemeClr val="bg1"/>
            </a:solidFill>
          </p:spPr>
          <p:txBody>
            <a:bodyPr wrap="square" rtlCol="0">
              <a:spAutoFit/>
            </a:bodyPr>
            <a:lstStyle/>
            <a:p>
              <a:pPr eaLnBrk="1" fontAlgn="auto" hangingPunct="1">
                <a:spcBef>
                  <a:spcPts val="0"/>
                </a:spcBef>
                <a:spcAft>
                  <a:spcPts val="0"/>
                </a:spcAft>
              </a:pPr>
              <a:r>
                <a:rPr lang="en-US" sz="1600" dirty="0">
                  <a:solidFill>
                    <a:prstClr val="black"/>
                  </a:solidFill>
                  <a:latin typeface="Calibri" panose="020F0502020204030204"/>
                  <a:ea typeface="+mn-ea"/>
                </a:rPr>
                <a:t>Email / SMS</a:t>
              </a:r>
            </a:p>
          </p:txBody>
        </p:sp>
      </p:grpSp>
      <p:sp>
        <p:nvSpPr>
          <p:cNvPr id="22" name="Right Arrow 21"/>
          <p:cNvSpPr/>
          <p:nvPr/>
        </p:nvSpPr>
        <p:spPr>
          <a:xfrm>
            <a:off x="6927568" y="1921807"/>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ight Arrow 22"/>
          <p:cNvSpPr/>
          <p:nvPr/>
        </p:nvSpPr>
        <p:spPr>
          <a:xfrm rot="16200000">
            <a:off x="5474997" y="2843363"/>
            <a:ext cx="504116"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947769" y="2900302"/>
            <a:ext cx="365421" cy="215444"/>
          </a:xfrm>
          <a:prstGeom prst="rect">
            <a:avLst/>
          </a:prstGeom>
          <a:noFill/>
        </p:spPr>
        <p:txBody>
          <a:bodyPr wrap="none" lIns="0" tIns="0" rIns="0" bIns="0" rtlCol="0">
            <a:spAutoFit/>
          </a:bodyPr>
          <a:lstStyle/>
          <a:p>
            <a:r>
              <a:rPr lang="en-US" sz="1400" dirty="0" smtClean="0">
                <a:solidFill>
                  <a:schemeClr val="tx1"/>
                </a:solidFill>
                <a:latin typeface="Arial" pitchFamily="34" charset="0"/>
                <a:cs typeface="Arial" pitchFamily="34" charset="0"/>
              </a:rPr>
              <a:t>Staff</a:t>
            </a:r>
          </a:p>
        </p:txBody>
      </p:sp>
      <p:sp>
        <p:nvSpPr>
          <p:cNvPr id="25" name="TextBox 24"/>
          <p:cNvSpPr txBox="1"/>
          <p:nvPr/>
        </p:nvSpPr>
        <p:spPr>
          <a:xfrm>
            <a:off x="5103551" y="4869740"/>
            <a:ext cx="1247008" cy="215444"/>
          </a:xfrm>
          <a:prstGeom prst="rect">
            <a:avLst/>
          </a:prstGeom>
          <a:noFill/>
        </p:spPr>
        <p:txBody>
          <a:bodyPr wrap="none" lIns="0" tIns="0" rIns="0" bIns="0" rtlCol="0">
            <a:spAutoFit/>
          </a:bodyPr>
          <a:lstStyle/>
          <a:p>
            <a:r>
              <a:rPr lang="en-US" sz="1400" dirty="0" smtClean="0">
                <a:solidFill>
                  <a:schemeClr val="tx1"/>
                </a:solidFill>
                <a:latin typeface="Arial" pitchFamily="34" charset="0"/>
                <a:cs typeface="Arial" pitchFamily="34" charset="0"/>
              </a:rPr>
              <a:t>Operation Staff</a:t>
            </a:r>
          </a:p>
        </p:txBody>
      </p:sp>
      <p:sp>
        <p:nvSpPr>
          <p:cNvPr id="26" name="Oval 25"/>
          <p:cNvSpPr/>
          <p:nvPr/>
        </p:nvSpPr>
        <p:spPr>
          <a:xfrm>
            <a:off x="5938595" y="3020656"/>
            <a:ext cx="283149" cy="321138"/>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7" name="Oval 26"/>
          <p:cNvSpPr/>
          <p:nvPr/>
        </p:nvSpPr>
        <p:spPr>
          <a:xfrm>
            <a:off x="6947446" y="2349657"/>
            <a:ext cx="283149" cy="321138"/>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8" name="Oval 27"/>
          <p:cNvSpPr/>
          <p:nvPr/>
        </p:nvSpPr>
        <p:spPr>
          <a:xfrm>
            <a:off x="4010064" y="2336361"/>
            <a:ext cx="283149" cy="321138"/>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9" name="Oval 28"/>
          <p:cNvSpPr/>
          <p:nvPr/>
        </p:nvSpPr>
        <p:spPr>
          <a:xfrm>
            <a:off x="1892685" y="2354570"/>
            <a:ext cx="283149" cy="321138"/>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3953520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 End to End Notification</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
        <p:nvSpPr>
          <p:cNvPr id="4" name="TextBox 3"/>
          <p:cNvSpPr txBox="1"/>
          <p:nvPr/>
        </p:nvSpPr>
        <p:spPr>
          <a:xfrm>
            <a:off x="5362195" y="5867399"/>
            <a:ext cx="3781805" cy="307777"/>
          </a:xfrm>
          <a:prstGeom prst="rect">
            <a:avLst/>
          </a:prstGeom>
          <a:noFill/>
        </p:spPr>
        <p:txBody>
          <a:bodyPr wrap="none" rtlCol="0">
            <a:spAutoFit/>
          </a:bodyPr>
          <a:lstStyle/>
          <a:p>
            <a:r>
              <a:rPr lang="en-US" sz="1400" i="1" dirty="0" smtClean="0">
                <a:solidFill>
                  <a:srgbClr val="FF0000"/>
                </a:solidFill>
                <a:latin typeface="Verdana"/>
                <a:cs typeface="Verdana"/>
              </a:rPr>
              <a:t>Quote from ARB Solution - eNotification</a:t>
            </a: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7907" y="2255325"/>
            <a:ext cx="873560" cy="1343939"/>
          </a:xfrm>
          <a:prstGeom prst="rect">
            <a:avLst/>
          </a:prstGeom>
        </p:spPr>
      </p:pic>
      <p:sp>
        <p:nvSpPr>
          <p:cNvPr id="32" name="TextBox 31"/>
          <p:cNvSpPr txBox="1"/>
          <p:nvPr/>
        </p:nvSpPr>
        <p:spPr>
          <a:xfrm>
            <a:off x="3913529" y="3624155"/>
            <a:ext cx="1311444" cy="430887"/>
          </a:xfrm>
          <a:prstGeom prst="rect">
            <a:avLst/>
          </a:prstGeom>
          <a:noFill/>
        </p:spPr>
        <p:txBody>
          <a:bodyPr wrap="square" lIns="0" tIns="0" rIns="0" bIns="0" rtlCol="0">
            <a:spAutoFit/>
          </a:bodyPr>
          <a:lstStyle/>
          <a:p>
            <a:r>
              <a:rPr lang="en-US" sz="1400" dirty="0" smtClean="0">
                <a:solidFill>
                  <a:schemeClr val="tx1"/>
                </a:solidFill>
                <a:latin typeface="Arial" pitchFamily="34" charset="0"/>
                <a:cs typeface="Arial" pitchFamily="34" charset="0"/>
              </a:rPr>
              <a:t>Operation Staff / Admin</a:t>
            </a:r>
          </a:p>
        </p:txBody>
      </p:sp>
      <p:sp>
        <p:nvSpPr>
          <p:cNvPr id="33" name="TextBox 32"/>
          <p:cNvSpPr txBox="1"/>
          <p:nvPr/>
        </p:nvSpPr>
        <p:spPr>
          <a:xfrm>
            <a:off x="839513" y="2972014"/>
            <a:ext cx="2333768" cy="430887"/>
          </a:xfrm>
          <a:prstGeom prst="rect">
            <a:avLst/>
          </a:prstGeom>
          <a:noFill/>
        </p:spPr>
        <p:txBody>
          <a:bodyPr wrap="square" lIns="0" tIns="0" rIns="0" bIns="0" rtlCol="0">
            <a:spAutoFit/>
          </a:bodyPr>
          <a:lstStyle/>
          <a:p>
            <a:pPr algn="ctr"/>
            <a:r>
              <a:rPr lang="en-US" sz="1400" b="1" dirty="0" smtClean="0">
                <a:solidFill>
                  <a:schemeClr val="tx1"/>
                </a:solidFill>
                <a:latin typeface="Arial" pitchFamily="34" charset="0"/>
                <a:cs typeface="Arial" pitchFamily="34" charset="0"/>
              </a:rPr>
              <a:t>Notification Template Management</a:t>
            </a: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642" y="1415949"/>
            <a:ext cx="1133510" cy="1511346"/>
          </a:xfrm>
          <a:prstGeom prst="rect">
            <a:avLst/>
          </a:prstGeom>
        </p:spPr>
      </p:pic>
      <p:grpSp>
        <p:nvGrpSpPr>
          <p:cNvPr id="35" name="Group 34"/>
          <p:cNvGrpSpPr/>
          <p:nvPr/>
        </p:nvGrpSpPr>
        <p:grpSpPr>
          <a:xfrm>
            <a:off x="5938560" y="1781968"/>
            <a:ext cx="2333768" cy="1405490"/>
            <a:chOff x="5485475" y="1795323"/>
            <a:chExt cx="2333768" cy="1405490"/>
          </a:xfrm>
        </p:grpSpPr>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8807" y="1795323"/>
              <a:ext cx="1527103" cy="1145327"/>
            </a:xfrm>
            <a:prstGeom prst="rect">
              <a:avLst/>
            </a:prstGeom>
          </p:spPr>
        </p:pic>
        <p:sp>
          <p:nvSpPr>
            <p:cNvPr id="37" name="TextBox 36"/>
            <p:cNvSpPr txBox="1"/>
            <p:nvPr/>
          </p:nvSpPr>
          <p:spPr>
            <a:xfrm>
              <a:off x="5485475" y="2985369"/>
              <a:ext cx="2333768" cy="215444"/>
            </a:xfrm>
            <a:prstGeom prst="rect">
              <a:avLst/>
            </a:prstGeom>
            <a:noFill/>
          </p:spPr>
          <p:txBody>
            <a:bodyPr wrap="square" lIns="0" tIns="0" rIns="0" bIns="0" rtlCol="0">
              <a:spAutoFit/>
            </a:bodyPr>
            <a:lstStyle/>
            <a:p>
              <a:pPr algn="ctr"/>
              <a:r>
                <a:rPr lang="en-US" sz="1400" b="1" dirty="0" smtClean="0">
                  <a:solidFill>
                    <a:schemeClr val="tx1"/>
                  </a:solidFill>
                  <a:latin typeface="Arial" pitchFamily="34" charset="0"/>
                  <a:cs typeface="Arial" pitchFamily="34" charset="0"/>
                </a:rPr>
                <a:t>Notification Approval</a:t>
              </a:r>
            </a:p>
          </p:txBody>
        </p:sp>
      </p:grpSp>
      <p:sp>
        <p:nvSpPr>
          <p:cNvPr id="38" name="Right Arrow 37"/>
          <p:cNvSpPr/>
          <p:nvPr/>
        </p:nvSpPr>
        <p:spPr>
          <a:xfrm rot="12580467">
            <a:off x="3071339" y="2418269"/>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ight Arrow 38"/>
          <p:cNvSpPr/>
          <p:nvPr/>
        </p:nvSpPr>
        <p:spPr>
          <a:xfrm rot="19649665">
            <a:off x="5519489" y="2389679"/>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43" y="4298180"/>
            <a:ext cx="1991507" cy="1194904"/>
          </a:xfrm>
          <a:prstGeom prst="rect">
            <a:avLst/>
          </a:prstGeom>
        </p:spPr>
      </p:pic>
      <p:sp>
        <p:nvSpPr>
          <p:cNvPr id="41" name="TextBox 40"/>
          <p:cNvSpPr txBox="1"/>
          <p:nvPr/>
        </p:nvSpPr>
        <p:spPr>
          <a:xfrm>
            <a:off x="839513" y="5616653"/>
            <a:ext cx="2333768" cy="215444"/>
          </a:xfrm>
          <a:prstGeom prst="rect">
            <a:avLst/>
          </a:prstGeom>
          <a:noFill/>
        </p:spPr>
        <p:txBody>
          <a:bodyPr wrap="square" lIns="0" tIns="0" rIns="0" bIns="0" rtlCol="0">
            <a:spAutoFit/>
          </a:bodyPr>
          <a:lstStyle/>
          <a:p>
            <a:pPr algn="ctr"/>
            <a:r>
              <a:rPr lang="en-US" sz="1400" b="1" dirty="0" smtClean="0">
                <a:solidFill>
                  <a:schemeClr val="tx1"/>
                </a:solidFill>
                <a:latin typeface="Arial" pitchFamily="34" charset="0"/>
                <a:cs typeface="Arial" pitchFamily="34" charset="0"/>
              </a:rPr>
              <a:t>Access Management</a:t>
            </a:r>
          </a:p>
        </p:txBody>
      </p:sp>
      <p:sp>
        <p:nvSpPr>
          <p:cNvPr id="42" name="Right Arrow 41"/>
          <p:cNvSpPr/>
          <p:nvPr/>
        </p:nvSpPr>
        <p:spPr>
          <a:xfrm rot="8473857">
            <a:off x="3074066" y="3749628"/>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5957403" y="5556848"/>
            <a:ext cx="2333768" cy="215444"/>
          </a:xfrm>
          <a:prstGeom prst="rect">
            <a:avLst/>
          </a:prstGeom>
          <a:noFill/>
        </p:spPr>
        <p:txBody>
          <a:bodyPr wrap="square" lIns="0" tIns="0" rIns="0" bIns="0" rtlCol="0">
            <a:spAutoFit/>
          </a:bodyPr>
          <a:lstStyle/>
          <a:p>
            <a:pPr algn="ctr"/>
            <a:r>
              <a:rPr lang="en-US" sz="1400" b="1" dirty="0" smtClean="0">
                <a:solidFill>
                  <a:schemeClr val="tx1"/>
                </a:solidFill>
                <a:latin typeface="Arial" pitchFamily="34" charset="0"/>
                <a:cs typeface="Arial" pitchFamily="34" charset="0"/>
              </a:rPr>
              <a:t>Notification Record</a:t>
            </a:r>
          </a:p>
        </p:txBody>
      </p:sp>
      <p:sp>
        <p:nvSpPr>
          <p:cNvPr id="44" name="Right Arrow 43"/>
          <p:cNvSpPr/>
          <p:nvPr/>
        </p:nvSpPr>
        <p:spPr>
          <a:xfrm rot="1940975">
            <a:off x="5519575" y="3864760"/>
            <a:ext cx="549614" cy="42308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6455" y="4298179"/>
            <a:ext cx="1795663" cy="1191475"/>
          </a:xfrm>
          <a:prstGeom prst="rect">
            <a:avLst/>
          </a:prstGeom>
        </p:spPr>
      </p:pic>
    </p:spTree>
    <p:extLst>
      <p:ext uri="{BB962C8B-B14F-4D97-AF65-F5344CB8AC3E}">
        <p14:creationId xmlns:p14="http://schemas.microsoft.com/office/powerpoint/2010/main" val="2232748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dirty="0" smtClean="0"/>
              <a:t>Business Requirement – </a:t>
            </a:r>
            <a:r>
              <a:rPr lang="en-US" altLang="zh-HK" dirty="0" smtClean="0"/>
              <a:t>Related Users</a:t>
            </a:r>
            <a:endParaRPr lang="zh-HK" altLang="en-US" dirty="0"/>
          </a:p>
        </p:txBody>
      </p:sp>
      <p:pic>
        <p:nvPicPr>
          <p:cNvPr id="5" name="Image 1" descr="AXA_logo_UK_Q.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6337300"/>
            <a:ext cx="1980000" cy="400622"/>
          </a:xfrm>
          <a:prstGeom prst="rect">
            <a:avLst/>
          </a:prstGeom>
        </p:spPr>
      </p:pic>
      <p:sp>
        <p:nvSpPr>
          <p:cNvPr id="4" name="TextBox 3"/>
          <p:cNvSpPr txBox="1"/>
          <p:nvPr/>
        </p:nvSpPr>
        <p:spPr>
          <a:xfrm>
            <a:off x="5362195" y="5867399"/>
            <a:ext cx="3781805" cy="307777"/>
          </a:xfrm>
          <a:prstGeom prst="rect">
            <a:avLst/>
          </a:prstGeom>
          <a:noFill/>
        </p:spPr>
        <p:txBody>
          <a:bodyPr wrap="none" rtlCol="0">
            <a:spAutoFit/>
          </a:bodyPr>
          <a:lstStyle/>
          <a:p>
            <a:r>
              <a:rPr lang="en-US" sz="1400" i="1" dirty="0" smtClean="0">
                <a:solidFill>
                  <a:srgbClr val="FF0000"/>
                </a:solidFill>
                <a:latin typeface="Verdana"/>
                <a:cs typeface="Verdana"/>
              </a:rPr>
              <a:t>Quote from ARB Solution - eNotification</a:t>
            </a:r>
          </a:p>
        </p:txBody>
      </p:sp>
      <p:pic>
        <p:nvPicPr>
          <p:cNvPr id="9" name="Picture 8"/>
          <p:cNvPicPr>
            <a:picLocks noChangeAspect="1"/>
          </p:cNvPicPr>
          <p:nvPr/>
        </p:nvPicPr>
        <p:blipFill>
          <a:blip r:embed="rId3"/>
          <a:stretch>
            <a:fillRect/>
          </a:stretch>
        </p:blipFill>
        <p:spPr>
          <a:xfrm>
            <a:off x="975224" y="1315349"/>
            <a:ext cx="7193551" cy="4227301"/>
          </a:xfrm>
          <a:prstGeom prst="rect">
            <a:avLst/>
          </a:prstGeom>
        </p:spPr>
      </p:pic>
    </p:spTree>
    <p:extLst>
      <p:ext uri="{BB962C8B-B14F-4D97-AF65-F5344CB8AC3E}">
        <p14:creationId xmlns:p14="http://schemas.microsoft.com/office/powerpoint/2010/main" val="1481120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plate_12-12-13">
  <a:themeElements>
    <a:clrScheme name="Custom 19">
      <a:dk1>
        <a:srgbClr val="000000"/>
      </a:dk1>
      <a:lt1>
        <a:srgbClr val="FFFFFF"/>
      </a:lt1>
      <a:dk2>
        <a:srgbClr val="000000"/>
      </a:dk2>
      <a:lt2>
        <a:srgbClr val="808080"/>
      </a:lt2>
      <a:accent1>
        <a:srgbClr val="005092"/>
      </a:accent1>
      <a:accent2>
        <a:srgbClr val="5218AC"/>
      </a:accent2>
      <a:accent3>
        <a:srgbClr val="95009C"/>
      </a:accent3>
      <a:accent4>
        <a:srgbClr val="00A699"/>
      </a:accent4>
      <a:accent5>
        <a:srgbClr val="9F9700"/>
      </a:accent5>
      <a:accent6>
        <a:srgbClr val="FF4B00"/>
      </a:accent6>
      <a:hlink>
        <a:srgbClr val="005092"/>
      </a:hlink>
      <a:folHlink>
        <a:srgbClr val="005092"/>
      </a:folHlink>
    </a:clrScheme>
    <a:fontScheme name="Conception personnalisée">
      <a:majorFont>
        <a:latin typeface="Lucida Sans"/>
        <a:ea typeface="ＭＳ Ｐゴシック"/>
        <a:cs typeface="Arial"/>
      </a:majorFont>
      <a:minorFont>
        <a:latin typeface="Lucida Sans"/>
        <a:ea typeface="ＭＳ Ｐゴシック"/>
        <a:cs typeface="Arial"/>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4"/>
          </a:solidFill>
        </a:ln>
        <a:effectLst/>
      </a:spPr>
      <a:bodyPr rtlCol="0" anchor="ctr"/>
      <a:lstStyle>
        <a:defPPr algn="ctr">
          <a:defRPr>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Verdana"/>
            <a:cs typeface="Verdana"/>
          </a:defRPr>
        </a:defPPr>
      </a:lstStyle>
    </a:tx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TotalTime>
  <Words>708</Words>
  <Application>Microsoft Office PowerPoint</Application>
  <PresentationFormat>On-screen Show (4:3)</PresentationFormat>
  <Paragraphs>105</Paragraphs>
  <Slides>19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ＭＳ Ｐゴシック</vt:lpstr>
      <vt:lpstr>ＭＳ Ｐゴシック</vt:lpstr>
      <vt:lpstr>Arial</vt:lpstr>
      <vt:lpstr>Calibri</vt:lpstr>
      <vt:lpstr>Lucida Sans</vt:lpstr>
      <vt:lpstr>Lucida Sans Unicode</vt:lpstr>
      <vt:lpstr>Times New Roman</vt:lpstr>
      <vt:lpstr>Verdana</vt:lpstr>
      <vt:lpstr>Template_12-12-13</vt:lpstr>
      <vt:lpstr>think-cell Slide</vt:lpstr>
      <vt:lpstr>HK610 Implementation of New Communication Gateway  (eNotification Project)   </vt:lpstr>
      <vt:lpstr>Agenda</vt:lpstr>
      <vt:lpstr>Project Background</vt:lpstr>
      <vt:lpstr>Timeline </vt:lpstr>
      <vt:lpstr>Business Requirement</vt:lpstr>
      <vt:lpstr>Business Requirement – End to End Notification</vt:lpstr>
      <vt:lpstr>Business Requirement – End to End Notification</vt:lpstr>
      <vt:lpstr>Business Requirement – End to End Notification</vt:lpstr>
      <vt:lpstr>Business Requirement – Related Users</vt:lpstr>
      <vt:lpstr>Business Requirement – Touchpoint variations</vt:lpstr>
      <vt:lpstr>Business Requirement – Touchpoint variations </vt:lpstr>
      <vt:lpstr>Business Requirement – Operation users approval</vt:lpstr>
      <vt:lpstr>Business Requirement – Operation users approval</vt:lpstr>
      <vt:lpstr>Business Requirement – Operation users approval</vt:lpstr>
      <vt:lpstr>Business Requirement – Customized notifications Send out time </vt:lpstr>
      <vt:lpstr>Business Requirement – Marketing Campaign </vt:lpstr>
      <vt:lpstr>Business Requirement – CSO to retrieve notification history</vt:lpstr>
      <vt:lpstr>Question and Answer</vt:lpstr>
      <vt:lpstr>Thank You</vt:lpstr>
    </vt:vector>
  </TitlesOfParts>
  <Company>Atos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HTTS – Global Product Line</dc:title>
  <dc:creator>chamuol0</dc:creator>
  <cp:lastModifiedBy>Edward Leung</cp:lastModifiedBy>
  <cp:revision>2539</cp:revision>
  <cp:lastPrinted>2016-03-11T08:03:21Z</cp:lastPrinted>
  <dcterms:created xsi:type="dcterms:W3CDTF">2011-06-14T07:20:54Z</dcterms:created>
  <dcterms:modified xsi:type="dcterms:W3CDTF">2016-05-16T08:05:38Z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