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713" r:id="rId3"/>
  </p:sldMasterIdLst>
  <p:notesMasterIdLst>
    <p:notesMasterId r:id="rId28"/>
  </p:notesMasterIdLst>
  <p:sldIdLst>
    <p:sldId id="257" r:id="rId4"/>
    <p:sldId id="260" r:id="rId5"/>
    <p:sldId id="302" r:id="rId6"/>
    <p:sldId id="303" r:id="rId7"/>
    <p:sldId id="304" r:id="rId8"/>
    <p:sldId id="305" r:id="rId9"/>
    <p:sldId id="306" r:id="rId10"/>
    <p:sldId id="286" r:id="rId11"/>
    <p:sldId id="308" r:id="rId12"/>
    <p:sldId id="309" r:id="rId13"/>
    <p:sldId id="314" r:id="rId14"/>
    <p:sldId id="317" r:id="rId15"/>
    <p:sldId id="318" r:id="rId16"/>
    <p:sldId id="319" r:id="rId17"/>
    <p:sldId id="321" r:id="rId18"/>
    <p:sldId id="320" r:id="rId19"/>
    <p:sldId id="312" r:id="rId20"/>
    <p:sldId id="311" r:id="rId21"/>
    <p:sldId id="313" r:id="rId22"/>
    <p:sldId id="315" r:id="rId23"/>
    <p:sldId id="316" r:id="rId24"/>
    <p:sldId id="265" r:id="rId25"/>
    <p:sldId id="31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89013" autoAdjust="0"/>
  </p:normalViewPr>
  <p:slideViewPr>
    <p:cSldViewPr snapToGrid="0">
      <p:cViewPr varScale="1">
        <p:scale>
          <a:sx n="91" d="100"/>
          <a:sy n="91" d="100"/>
        </p:scale>
        <p:origin x="3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61D99-4E0B-48CB-8DE6-93CB1D694C51}" type="doc">
      <dgm:prSet loTypeId="urn:microsoft.com/office/officeart/2005/8/layout/orgChart1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zh-TW" altLang="en-US"/>
        </a:p>
      </dgm:t>
    </dgm:pt>
    <dgm:pt modelId="{82800121-F5C8-42D1-AE0E-58C746363FD8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項目總監</a:t>
          </a:r>
        </a:p>
      </dgm:t>
    </dgm:pt>
    <dgm:pt modelId="{75797290-D1C9-469D-9045-DB57E3D30A76}" type="parTrans" cxnId="{61750F2D-90D3-44CA-AD64-C8C4FB07654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7B3DB3-5D96-4EAA-9D42-32F1FE5B4392}" type="sibTrans" cxnId="{61750F2D-90D3-44CA-AD64-C8C4FB07654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B5122C-B4D1-42A0-9828-94225DAA78B0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客戶聯絡人</a:t>
          </a:r>
        </a:p>
      </dgm:t>
    </dgm:pt>
    <dgm:pt modelId="{F1326C6F-38DE-419B-BDA0-8FA270D8C87D}" type="parTrans" cxnId="{C88E46E9-B009-4BDB-AA70-41B4DC911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F4C92F-D4EC-46A0-8970-8461B60781A9}" type="sibTrans" cxnId="{C88E46E9-B009-4BDB-AA70-41B4DC911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9D091C-6055-48B8-822E-88D4C4CA6D0A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調研組</a:t>
          </a:r>
        </a:p>
      </dgm:t>
    </dgm:pt>
    <dgm:pt modelId="{A19ADB92-0DF8-412A-8002-CEC70E9258D4}" type="parTrans" cxnId="{931A5E37-0A47-4E86-8BFD-698F3D141ED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A81FCB-E20C-4FBB-9CC0-F4B1E4A39B28}" type="sibTrans" cxnId="{931A5E37-0A47-4E86-8BFD-698F3D141ED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163A75-816A-4178-8F20-BFF1911B4A0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實施組</a:t>
          </a:r>
        </a:p>
      </dgm:t>
    </dgm:pt>
    <dgm:pt modelId="{106F4EAC-7DE5-4EC2-9607-72E13D4945CA}" type="parTrans" cxnId="{FBF98095-E939-4EA2-ACD0-AB3C5C251EE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A2537E-B2C9-4536-835C-0D350EB0ADCD}" type="sibTrans" cxnId="{FBF98095-E939-4EA2-ACD0-AB3C5C251EE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5AECE6-39EC-44A8-B36F-F062BC148FC7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維運組</a:t>
          </a:r>
        </a:p>
      </dgm:t>
    </dgm:pt>
    <dgm:pt modelId="{2BD7579F-5AA2-4520-A9CE-773C9C115842}" type="parTrans" cxnId="{E1308E67-3503-4434-B7E5-E090147274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41EFF4-6520-4D9F-B174-C4F2E14425CD}" type="sibTrans" cxnId="{E1308E67-3503-4434-B7E5-E090147274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A23646-722B-42D4-B952-54E1C14E2380}" type="asst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項目經理</a:t>
          </a:r>
        </a:p>
      </dgm:t>
    </dgm:pt>
    <dgm:pt modelId="{4CCDF5FC-7C92-4EA4-9B00-892F16AB8922}" type="parTrans" cxnId="{2C0299D4-2450-4466-8C02-E9C0F2AA516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C644B1-9D90-4CD3-AE22-85FA5C256552}" type="sibTrans" cxnId="{2C0299D4-2450-4466-8C02-E9C0F2AA516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E41B7-CC3B-4081-BA83-D9DF22D5FD5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系統分析</a:t>
          </a:r>
        </a:p>
      </dgm:t>
    </dgm:pt>
    <dgm:pt modelId="{D1AF746C-0392-490B-9E8C-7E9F16416C4C}" type="parTrans" cxnId="{2DD4CCDD-1BA3-4347-A1DF-E86AC14F797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B7818D-F21A-4A4A-BA3A-DD5E3634A380}" type="sibTrans" cxnId="{2DD4CCDD-1BA3-4347-A1DF-E86AC14F797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5C97B4-ABBD-4261-B8C9-C8F60D7E8924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系統設計</a:t>
          </a:r>
        </a:p>
      </dgm:t>
    </dgm:pt>
    <dgm:pt modelId="{92D81D6E-15B9-499B-B4EC-F7500D0EE3A0}" type="parTrans" cxnId="{510BA44B-4606-42FF-A627-38D0D37F03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464996-0CB5-4187-9D38-EE9A832DB1BD}" type="sibTrans" cxnId="{510BA44B-4606-42FF-A627-38D0D37F037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EA8498-F810-41C8-8E33-596153460884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系統開發</a:t>
          </a:r>
        </a:p>
      </dgm:t>
    </dgm:pt>
    <dgm:pt modelId="{13174E91-EAAB-497D-A006-881A2B3C77A4}" type="parTrans" cxnId="{6AEFEADF-F267-48FE-B43E-86CCAE62FB8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3F123E-F8A5-49CE-ACE3-8AEC3F7F2E2C}" type="sibTrans" cxnId="{6AEFEADF-F267-48FE-B43E-86CCAE62FB8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D4A136-9632-4A30-816F-5D961BBB6B00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系統測試</a:t>
          </a:r>
        </a:p>
      </dgm:t>
    </dgm:pt>
    <dgm:pt modelId="{60DEA882-422B-4D8E-A154-4299BFCFC5B5}" type="parTrans" cxnId="{7D64BE63-3B9F-40C0-A79A-9B9B9B9788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CDE9CA-BC93-4F4B-B0B0-7FEDAA1B1590}" type="sibTrans" cxnId="{7D64BE63-3B9F-40C0-A79A-9B9B9B9788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448454-68FD-44E9-ABA9-C7782A2391E3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關務業務顧問</a:t>
          </a:r>
        </a:p>
      </dgm:t>
    </dgm:pt>
    <dgm:pt modelId="{3C5A2E30-27B4-48B4-B2C4-B1D80841F4CF}" type="parTrans" cxnId="{D95442F5-E36F-4436-8E3A-A923E0C8841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F5C705-2B7F-48A7-81E6-064112B40DC4}" type="sibTrans" cxnId="{D95442F5-E36F-4436-8E3A-A923E0C8841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FDD28D-BD81-41E2-9DDF-807218B73064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客戶業務窗口</a:t>
          </a:r>
        </a:p>
      </dgm:t>
    </dgm:pt>
    <dgm:pt modelId="{5D149D62-0C4F-49CE-98F7-6E4D8E5129C7}" type="parTrans" cxnId="{FCF15200-2B72-48FE-944A-9AD957EBEB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EAFBB4-9DF7-4437-9EE5-200FED0A3732}" type="sibTrans" cxnId="{FCF15200-2B72-48FE-944A-9AD957EBEB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0FFC77-196B-4BBF-B03E-F8A0D145B454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調研執行人員</a:t>
          </a:r>
        </a:p>
      </dgm:t>
    </dgm:pt>
    <dgm:pt modelId="{980CEE33-E4D8-4C21-9BBF-DF53706D5F64}" type="parTrans" cxnId="{4B47EAD8-588F-4387-85DF-30DA09EA98C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CA5E05-49AA-4CBC-AB14-D7D20FED6297}" type="sibTrans" cxnId="{4B47EAD8-588F-4387-85DF-30DA09EA98C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A0A16F-09FB-4CB6-A92B-79637C29714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訓練、保固及維運人員</a:t>
          </a:r>
        </a:p>
      </dgm:t>
    </dgm:pt>
    <dgm:pt modelId="{DB90A8D0-7388-4338-99B0-64A5829F99BE}" type="parTrans" cxnId="{E8D9CECC-BCB5-46BE-A1F5-13420D3367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F74BAA-5F3E-4BF4-BC3C-8AC20574AB38}" type="sibTrans" cxnId="{E8D9CECC-BCB5-46BE-A1F5-13420D3367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1D84B6-BFD8-4EB2-A4AE-9796E184E736}" type="pres">
      <dgm:prSet presAssocID="{C8E61D99-4E0B-48CB-8DE6-93CB1D694C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D14596-7F9F-4305-B1FE-B0D40D5FFB64}" type="pres">
      <dgm:prSet presAssocID="{82800121-F5C8-42D1-AE0E-58C746363FD8}" presName="hierRoot1" presStyleCnt="0">
        <dgm:presLayoutVars>
          <dgm:hierBranch val="init"/>
        </dgm:presLayoutVars>
      </dgm:prSet>
      <dgm:spPr/>
    </dgm:pt>
    <dgm:pt modelId="{A0C64AC0-E385-46E3-9D84-E07842144BA4}" type="pres">
      <dgm:prSet presAssocID="{82800121-F5C8-42D1-AE0E-58C746363FD8}" presName="rootComposite1" presStyleCnt="0"/>
      <dgm:spPr/>
    </dgm:pt>
    <dgm:pt modelId="{066F6CB8-AEDA-4116-A0AF-BE35D9004D96}" type="pres">
      <dgm:prSet presAssocID="{82800121-F5C8-42D1-AE0E-58C746363FD8}" presName="rootText1" presStyleLbl="node0" presStyleIdx="0" presStyleCnt="1">
        <dgm:presLayoutVars>
          <dgm:chPref val="3"/>
        </dgm:presLayoutVars>
      </dgm:prSet>
      <dgm:spPr/>
    </dgm:pt>
    <dgm:pt modelId="{4637F7B8-698C-4DB4-8847-C6D4FF4DC747}" type="pres">
      <dgm:prSet presAssocID="{82800121-F5C8-42D1-AE0E-58C746363FD8}" presName="rootConnector1" presStyleLbl="node1" presStyleIdx="0" presStyleCnt="0"/>
      <dgm:spPr/>
    </dgm:pt>
    <dgm:pt modelId="{53D1F85D-C775-4FAD-A58D-3328913FED05}" type="pres">
      <dgm:prSet presAssocID="{82800121-F5C8-42D1-AE0E-58C746363FD8}" presName="hierChild2" presStyleCnt="0"/>
      <dgm:spPr/>
    </dgm:pt>
    <dgm:pt modelId="{F8A64B2C-E0A0-424E-854E-D8EDF43E1602}" type="pres">
      <dgm:prSet presAssocID="{A19ADB92-0DF8-412A-8002-CEC70E9258D4}" presName="Name37" presStyleLbl="parChTrans1D2" presStyleIdx="0" presStyleCnt="5"/>
      <dgm:spPr/>
    </dgm:pt>
    <dgm:pt modelId="{FC0D465C-2BA4-44E3-9518-1476C206FA42}" type="pres">
      <dgm:prSet presAssocID="{B19D091C-6055-48B8-822E-88D4C4CA6D0A}" presName="hierRoot2" presStyleCnt="0">
        <dgm:presLayoutVars>
          <dgm:hierBranch val="hang"/>
        </dgm:presLayoutVars>
      </dgm:prSet>
      <dgm:spPr/>
    </dgm:pt>
    <dgm:pt modelId="{82AE0CFE-96F0-40C2-80DB-25DD8FD92098}" type="pres">
      <dgm:prSet presAssocID="{B19D091C-6055-48B8-822E-88D4C4CA6D0A}" presName="rootComposite" presStyleCnt="0"/>
      <dgm:spPr/>
    </dgm:pt>
    <dgm:pt modelId="{C930BE60-F1B2-4BC8-8BE4-7B9A17E295F9}" type="pres">
      <dgm:prSet presAssocID="{B19D091C-6055-48B8-822E-88D4C4CA6D0A}" presName="rootText" presStyleLbl="node2" presStyleIdx="0" presStyleCnt="3">
        <dgm:presLayoutVars>
          <dgm:chPref val="3"/>
        </dgm:presLayoutVars>
      </dgm:prSet>
      <dgm:spPr/>
    </dgm:pt>
    <dgm:pt modelId="{91426D3B-D774-4F36-AD2B-0ACE0249AA51}" type="pres">
      <dgm:prSet presAssocID="{B19D091C-6055-48B8-822E-88D4C4CA6D0A}" presName="rootConnector" presStyleLbl="node2" presStyleIdx="0" presStyleCnt="3"/>
      <dgm:spPr/>
    </dgm:pt>
    <dgm:pt modelId="{7E1FB770-3EE2-43BC-9F4A-2B79F28ED4F5}" type="pres">
      <dgm:prSet presAssocID="{B19D091C-6055-48B8-822E-88D4C4CA6D0A}" presName="hierChild4" presStyleCnt="0"/>
      <dgm:spPr/>
    </dgm:pt>
    <dgm:pt modelId="{FAA6D515-D712-4D58-AB65-6A3C43886309}" type="pres">
      <dgm:prSet presAssocID="{3C5A2E30-27B4-48B4-B2C4-B1D80841F4CF}" presName="Name48" presStyleLbl="parChTrans1D3" presStyleIdx="0" presStyleCnt="8"/>
      <dgm:spPr/>
    </dgm:pt>
    <dgm:pt modelId="{B15C481F-B635-43EB-A5B8-7E8C832FB61C}" type="pres">
      <dgm:prSet presAssocID="{0D448454-68FD-44E9-ABA9-C7782A2391E3}" presName="hierRoot2" presStyleCnt="0">
        <dgm:presLayoutVars>
          <dgm:hierBranch val="init"/>
        </dgm:presLayoutVars>
      </dgm:prSet>
      <dgm:spPr/>
    </dgm:pt>
    <dgm:pt modelId="{9CA7AFB0-C8F3-4148-A7D7-28FF0D713A8B}" type="pres">
      <dgm:prSet presAssocID="{0D448454-68FD-44E9-ABA9-C7782A2391E3}" presName="rootComposite" presStyleCnt="0"/>
      <dgm:spPr/>
    </dgm:pt>
    <dgm:pt modelId="{5A600711-A68F-4BC7-9A3A-E7BF878352E2}" type="pres">
      <dgm:prSet presAssocID="{0D448454-68FD-44E9-ABA9-C7782A2391E3}" presName="rootText" presStyleLbl="node3" presStyleIdx="0" presStyleCnt="8">
        <dgm:presLayoutVars>
          <dgm:chPref val="3"/>
        </dgm:presLayoutVars>
      </dgm:prSet>
      <dgm:spPr/>
    </dgm:pt>
    <dgm:pt modelId="{96A7A89D-3212-4EE5-99F2-53CDD897286E}" type="pres">
      <dgm:prSet presAssocID="{0D448454-68FD-44E9-ABA9-C7782A2391E3}" presName="rootConnector" presStyleLbl="node3" presStyleIdx="0" presStyleCnt="8"/>
      <dgm:spPr/>
    </dgm:pt>
    <dgm:pt modelId="{DF88DA8E-0460-4F93-91D9-46E5DFAF9204}" type="pres">
      <dgm:prSet presAssocID="{0D448454-68FD-44E9-ABA9-C7782A2391E3}" presName="hierChild4" presStyleCnt="0"/>
      <dgm:spPr/>
    </dgm:pt>
    <dgm:pt modelId="{8CB459E7-03D7-4066-AFFC-B561038F012F}" type="pres">
      <dgm:prSet presAssocID="{0D448454-68FD-44E9-ABA9-C7782A2391E3}" presName="hierChild5" presStyleCnt="0"/>
      <dgm:spPr/>
    </dgm:pt>
    <dgm:pt modelId="{AA3FB928-554C-4287-B066-0B3A81E07390}" type="pres">
      <dgm:prSet presAssocID="{5D149D62-0C4F-49CE-98F7-6E4D8E5129C7}" presName="Name48" presStyleLbl="parChTrans1D3" presStyleIdx="1" presStyleCnt="8"/>
      <dgm:spPr/>
    </dgm:pt>
    <dgm:pt modelId="{E91D59A5-A8B2-47E1-9804-7A0984C57EB4}" type="pres">
      <dgm:prSet presAssocID="{51FDD28D-BD81-41E2-9DDF-807218B73064}" presName="hierRoot2" presStyleCnt="0">
        <dgm:presLayoutVars>
          <dgm:hierBranch val="init"/>
        </dgm:presLayoutVars>
      </dgm:prSet>
      <dgm:spPr/>
    </dgm:pt>
    <dgm:pt modelId="{90BA4019-4950-4982-8EF7-D293B4253BCF}" type="pres">
      <dgm:prSet presAssocID="{51FDD28D-BD81-41E2-9DDF-807218B73064}" presName="rootComposite" presStyleCnt="0"/>
      <dgm:spPr/>
    </dgm:pt>
    <dgm:pt modelId="{FB192CFA-1E8A-4AB1-81B6-142C5A68F3B5}" type="pres">
      <dgm:prSet presAssocID="{51FDD28D-BD81-41E2-9DDF-807218B73064}" presName="rootText" presStyleLbl="node3" presStyleIdx="1" presStyleCnt="8">
        <dgm:presLayoutVars>
          <dgm:chPref val="3"/>
        </dgm:presLayoutVars>
      </dgm:prSet>
      <dgm:spPr/>
    </dgm:pt>
    <dgm:pt modelId="{127DE586-B40F-4936-AEA0-EAF24864691C}" type="pres">
      <dgm:prSet presAssocID="{51FDD28D-BD81-41E2-9DDF-807218B73064}" presName="rootConnector" presStyleLbl="node3" presStyleIdx="1" presStyleCnt="8"/>
      <dgm:spPr/>
    </dgm:pt>
    <dgm:pt modelId="{5B3931BD-D045-4831-AE6C-184A91164AAE}" type="pres">
      <dgm:prSet presAssocID="{51FDD28D-BD81-41E2-9DDF-807218B73064}" presName="hierChild4" presStyleCnt="0"/>
      <dgm:spPr/>
    </dgm:pt>
    <dgm:pt modelId="{39BFA89D-B9F3-4C4C-BA82-B85196BB0F51}" type="pres">
      <dgm:prSet presAssocID="{51FDD28D-BD81-41E2-9DDF-807218B73064}" presName="hierChild5" presStyleCnt="0"/>
      <dgm:spPr/>
    </dgm:pt>
    <dgm:pt modelId="{CAB551A2-8612-4433-A2A1-EA998CBFF30C}" type="pres">
      <dgm:prSet presAssocID="{980CEE33-E4D8-4C21-9BBF-DF53706D5F64}" presName="Name48" presStyleLbl="parChTrans1D3" presStyleIdx="2" presStyleCnt="8"/>
      <dgm:spPr/>
    </dgm:pt>
    <dgm:pt modelId="{AE2D2FCC-5B93-4EA9-AEDE-5EC88E47736E}" type="pres">
      <dgm:prSet presAssocID="{570FFC77-196B-4BBF-B03E-F8A0D145B454}" presName="hierRoot2" presStyleCnt="0">
        <dgm:presLayoutVars>
          <dgm:hierBranch val="init"/>
        </dgm:presLayoutVars>
      </dgm:prSet>
      <dgm:spPr/>
    </dgm:pt>
    <dgm:pt modelId="{3954F48E-6B26-494B-BF3C-E1842DB40084}" type="pres">
      <dgm:prSet presAssocID="{570FFC77-196B-4BBF-B03E-F8A0D145B454}" presName="rootComposite" presStyleCnt="0"/>
      <dgm:spPr/>
    </dgm:pt>
    <dgm:pt modelId="{24BD35D6-6E56-4BA5-B351-CCEC568D2E43}" type="pres">
      <dgm:prSet presAssocID="{570FFC77-196B-4BBF-B03E-F8A0D145B454}" presName="rootText" presStyleLbl="node3" presStyleIdx="2" presStyleCnt="8">
        <dgm:presLayoutVars>
          <dgm:chPref val="3"/>
        </dgm:presLayoutVars>
      </dgm:prSet>
      <dgm:spPr/>
    </dgm:pt>
    <dgm:pt modelId="{5F8011A3-5187-4A2B-8B04-0C6B2DB19685}" type="pres">
      <dgm:prSet presAssocID="{570FFC77-196B-4BBF-B03E-F8A0D145B454}" presName="rootConnector" presStyleLbl="node3" presStyleIdx="2" presStyleCnt="8"/>
      <dgm:spPr/>
    </dgm:pt>
    <dgm:pt modelId="{527D5001-2FDF-4746-AA5F-422302EB7981}" type="pres">
      <dgm:prSet presAssocID="{570FFC77-196B-4BBF-B03E-F8A0D145B454}" presName="hierChild4" presStyleCnt="0"/>
      <dgm:spPr/>
    </dgm:pt>
    <dgm:pt modelId="{E5C84D06-147D-405E-968A-8387448CDBCC}" type="pres">
      <dgm:prSet presAssocID="{570FFC77-196B-4BBF-B03E-F8A0D145B454}" presName="hierChild5" presStyleCnt="0"/>
      <dgm:spPr/>
    </dgm:pt>
    <dgm:pt modelId="{99F76442-7FA5-44A3-A030-9D839BCBA8EC}" type="pres">
      <dgm:prSet presAssocID="{B19D091C-6055-48B8-822E-88D4C4CA6D0A}" presName="hierChild5" presStyleCnt="0"/>
      <dgm:spPr/>
    </dgm:pt>
    <dgm:pt modelId="{7037F193-FAB2-488F-984B-F8E74BEFA497}" type="pres">
      <dgm:prSet presAssocID="{106F4EAC-7DE5-4EC2-9607-72E13D4945CA}" presName="Name37" presStyleLbl="parChTrans1D2" presStyleIdx="1" presStyleCnt="5"/>
      <dgm:spPr/>
    </dgm:pt>
    <dgm:pt modelId="{0F052574-DEF0-4AD9-A65E-B3387A5CA419}" type="pres">
      <dgm:prSet presAssocID="{0F163A75-816A-4178-8F20-BFF1911B4A00}" presName="hierRoot2" presStyleCnt="0">
        <dgm:presLayoutVars>
          <dgm:hierBranch val="hang"/>
        </dgm:presLayoutVars>
      </dgm:prSet>
      <dgm:spPr/>
    </dgm:pt>
    <dgm:pt modelId="{04B09542-7320-456D-91CC-DFB926918DE0}" type="pres">
      <dgm:prSet presAssocID="{0F163A75-816A-4178-8F20-BFF1911B4A00}" presName="rootComposite" presStyleCnt="0"/>
      <dgm:spPr/>
    </dgm:pt>
    <dgm:pt modelId="{C3E7966B-26C2-4169-B5C3-9D3BDB04831B}" type="pres">
      <dgm:prSet presAssocID="{0F163A75-816A-4178-8F20-BFF1911B4A00}" presName="rootText" presStyleLbl="node2" presStyleIdx="1" presStyleCnt="3">
        <dgm:presLayoutVars>
          <dgm:chPref val="3"/>
        </dgm:presLayoutVars>
      </dgm:prSet>
      <dgm:spPr/>
    </dgm:pt>
    <dgm:pt modelId="{63880300-D9B7-4D01-9954-725BAB7D4BA7}" type="pres">
      <dgm:prSet presAssocID="{0F163A75-816A-4178-8F20-BFF1911B4A00}" presName="rootConnector" presStyleLbl="node2" presStyleIdx="1" presStyleCnt="3"/>
      <dgm:spPr/>
    </dgm:pt>
    <dgm:pt modelId="{806532EE-4C9E-4EC1-A717-6595DA334D74}" type="pres">
      <dgm:prSet presAssocID="{0F163A75-816A-4178-8F20-BFF1911B4A00}" presName="hierChild4" presStyleCnt="0"/>
      <dgm:spPr/>
    </dgm:pt>
    <dgm:pt modelId="{74ED006F-50B6-477F-B112-0D74BEA7AB19}" type="pres">
      <dgm:prSet presAssocID="{D1AF746C-0392-490B-9E8C-7E9F16416C4C}" presName="Name48" presStyleLbl="parChTrans1D3" presStyleIdx="3" presStyleCnt="8"/>
      <dgm:spPr/>
    </dgm:pt>
    <dgm:pt modelId="{4257E48C-C35C-40A9-A97A-A673F4F4547A}" type="pres">
      <dgm:prSet presAssocID="{CE4E41B7-CC3B-4081-BA83-D9DF22D5FD5D}" presName="hierRoot2" presStyleCnt="0">
        <dgm:presLayoutVars>
          <dgm:hierBranch val="init"/>
        </dgm:presLayoutVars>
      </dgm:prSet>
      <dgm:spPr/>
    </dgm:pt>
    <dgm:pt modelId="{8E8C5371-B9E5-4A1D-B2D1-FE2ACC6CA2E0}" type="pres">
      <dgm:prSet presAssocID="{CE4E41B7-CC3B-4081-BA83-D9DF22D5FD5D}" presName="rootComposite" presStyleCnt="0"/>
      <dgm:spPr/>
    </dgm:pt>
    <dgm:pt modelId="{0519DDA2-2F52-401D-BCBC-21BB31D9F853}" type="pres">
      <dgm:prSet presAssocID="{CE4E41B7-CC3B-4081-BA83-D9DF22D5FD5D}" presName="rootText" presStyleLbl="node3" presStyleIdx="3" presStyleCnt="8">
        <dgm:presLayoutVars>
          <dgm:chPref val="3"/>
        </dgm:presLayoutVars>
      </dgm:prSet>
      <dgm:spPr/>
    </dgm:pt>
    <dgm:pt modelId="{D4484388-92CB-4210-8FD3-F332F31995C0}" type="pres">
      <dgm:prSet presAssocID="{CE4E41B7-CC3B-4081-BA83-D9DF22D5FD5D}" presName="rootConnector" presStyleLbl="node3" presStyleIdx="3" presStyleCnt="8"/>
      <dgm:spPr/>
    </dgm:pt>
    <dgm:pt modelId="{E7E4ED08-04A2-4395-ACA8-05D500382FF7}" type="pres">
      <dgm:prSet presAssocID="{CE4E41B7-CC3B-4081-BA83-D9DF22D5FD5D}" presName="hierChild4" presStyleCnt="0"/>
      <dgm:spPr/>
    </dgm:pt>
    <dgm:pt modelId="{6673EAA6-11B4-493B-8251-73FC026FFD06}" type="pres">
      <dgm:prSet presAssocID="{CE4E41B7-CC3B-4081-BA83-D9DF22D5FD5D}" presName="hierChild5" presStyleCnt="0"/>
      <dgm:spPr/>
    </dgm:pt>
    <dgm:pt modelId="{AE7BC506-DCC7-4DBC-AF4C-3B3CCB3FEB72}" type="pres">
      <dgm:prSet presAssocID="{92D81D6E-15B9-499B-B4EC-F7500D0EE3A0}" presName="Name48" presStyleLbl="parChTrans1D3" presStyleIdx="4" presStyleCnt="8"/>
      <dgm:spPr/>
    </dgm:pt>
    <dgm:pt modelId="{866382A2-291B-4204-9488-03C6B376706B}" type="pres">
      <dgm:prSet presAssocID="{055C97B4-ABBD-4261-B8C9-C8F60D7E8924}" presName="hierRoot2" presStyleCnt="0">
        <dgm:presLayoutVars>
          <dgm:hierBranch val="init"/>
        </dgm:presLayoutVars>
      </dgm:prSet>
      <dgm:spPr/>
    </dgm:pt>
    <dgm:pt modelId="{7DA55B22-86AA-4461-A339-4D7826850DAA}" type="pres">
      <dgm:prSet presAssocID="{055C97B4-ABBD-4261-B8C9-C8F60D7E8924}" presName="rootComposite" presStyleCnt="0"/>
      <dgm:spPr/>
    </dgm:pt>
    <dgm:pt modelId="{95E29795-8B19-4DEF-AF9B-7445D8A5F982}" type="pres">
      <dgm:prSet presAssocID="{055C97B4-ABBD-4261-B8C9-C8F60D7E8924}" presName="rootText" presStyleLbl="node3" presStyleIdx="4" presStyleCnt="8">
        <dgm:presLayoutVars>
          <dgm:chPref val="3"/>
        </dgm:presLayoutVars>
      </dgm:prSet>
      <dgm:spPr/>
    </dgm:pt>
    <dgm:pt modelId="{B3CA43C8-AF3E-491D-8CF3-EE6B1E29A527}" type="pres">
      <dgm:prSet presAssocID="{055C97B4-ABBD-4261-B8C9-C8F60D7E8924}" presName="rootConnector" presStyleLbl="node3" presStyleIdx="4" presStyleCnt="8"/>
      <dgm:spPr/>
    </dgm:pt>
    <dgm:pt modelId="{AA64DF0B-4DFF-421A-AD35-6166EB25CEF0}" type="pres">
      <dgm:prSet presAssocID="{055C97B4-ABBD-4261-B8C9-C8F60D7E8924}" presName="hierChild4" presStyleCnt="0"/>
      <dgm:spPr/>
    </dgm:pt>
    <dgm:pt modelId="{6C40D0A4-7FA9-425D-A590-B40D87A1828D}" type="pres">
      <dgm:prSet presAssocID="{055C97B4-ABBD-4261-B8C9-C8F60D7E8924}" presName="hierChild5" presStyleCnt="0"/>
      <dgm:spPr/>
    </dgm:pt>
    <dgm:pt modelId="{95FC9739-8C94-4995-82F3-96F17550BD6A}" type="pres">
      <dgm:prSet presAssocID="{13174E91-EAAB-497D-A006-881A2B3C77A4}" presName="Name48" presStyleLbl="parChTrans1D3" presStyleIdx="5" presStyleCnt="8"/>
      <dgm:spPr/>
    </dgm:pt>
    <dgm:pt modelId="{E225A776-0BB6-4361-8DAC-3239F31033A5}" type="pres">
      <dgm:prSet presAssocID="{15EA8498-F810-41C8-8E33-596153460884}" presName="hierRoot2" presStyleCnt="0">
        <dgm:presLayoutVars>
          <dgm:hierBranch val="init"/>
        </dgm:presLayoutVars>
      </dgm:prSet>
      <dgm:spPr/>
    </dgm:pt>
    <dgm:pt modelId="{AD2C7AC1-61EA-4198-8A2A-8062701BFCD3}" type="pres">
      <dgm:prSet presAssocID="{15EA8498-F810-41C8-8E33-596153460884}" presName="rootComposite" presStyleCnt="0"/>
      <dgm:spPr/>
    </dgm:pt>
    <dgm:pt modelId="{743879C5-7924-4350-AEA1-99C471886B38}" type="pres">
      <dgm:prSet presAssocID="{15EA8498-F810-41C8-8E33-596153460884}" presName="rootText" presStyleLbl="node3" presStyleIdx="5" presStyleCnt="8">
        <dgm:presLayoutVars>
          <dgm:chPref val="3"/>
        </dgm:presLayoutVars>
      </dgm:prSet>
      <dgm:spPr/>
    </dgm:pt>
    <dgm:pt modelId="{2E0296F9-0D7A-4C47-9664-AC65F0DF6FD9}" type="pres">
      <dgm:prSet presAssocID="{15EA8498-F810-41C8-8E33-596153460884}" presName="rootConnector" presStyleLbl="node3" presStyleIdx="5" presStyleCnt="8"/>
      <dgm:spPr/>
    </dgm:pt>
    <dgm:pt modelId="{CE6532BA-6B90-4D25-92E7-9B661E5700E5}" type="pres">
      <dgm:prSet presAssocID="{15EA8498-F810-41C8-8E33-596153460884}" presName="hierChild4" presStyleCnt="0"/>
      <dgm:spPr/>
    </dgm:pt>
    <dgm:pt modelId="{EC0C4D9A-A68C-46F5-BB51-90E933DD68A4}" type="pres">
      <dgm:prSet presAssocID="{15EA8498-F810-41C8-8E33-596153460884}" presName="hierChild5" presStyleCnt="0"/>
      <dgm:spPr/>
    </dgm:pt>
    <dgm:pt modelId="{1CEF569F-729C-4F73-A1B8-F28BD5C41A6B}" type="pres">
      <dgm:prSet presAssocID="{60DEA882-422B-4D8E-A154-4299BFCFC5B5}" presName="Name48" presStyleLbl="parChTrans1D3" presStyleIdx="6" presStyleCnt="8"/>
      <dgm:spPr/>
    </dgm:pt>
    <dgm:pt modelId="{14D1CF3E-1D92-4245-818F-6160AE36CD49}" type="pres">
      <dgm:prSet presAssocID="{38D4A136-9632-4A30-816F-5D961BBB6B00}" presName="hierRoot2" presStyleCnt="0">
        <dgm:presLayoutVars>
          <dgm:hierBranch val="init"/>
        </dgm:presLayoutVars>
      </dgm:prSet>
      <dgm:spPr/>
    </dgm:pt>
    <dgm:pt modelId="{A04C63B6-A3D0-46F1-AABF-E435ACA61F6A}" type="pres">
      <dgm:prSet presAssocID="{38D4A136-9632-4A30-816F-5D961BBB6B00}" presName="rootComposite" presStyleCnt="0"/>
      <dgm:spPr/>
    </dgm:pt>
    <dgm:pt modelId="{77712A16-6BDB-4744-BBDA-A4E215171D3A}" type="pres">
      <dgm:prSet presAssocID="{38D4A136-9632-4A30-816F-5D961BBB6B00}" presName="rootText" presStyleLbl="node3" presStyleIdx="6" presStyleCnt="8" custLinFactNeighborX="766" custLinFactNeighborY="1661">
        <dgm:presLayoutVars>
          <dgm:chPref val="3"/>
        </dgm:presLayoutVars>
      </dgm:prSet>
      <dgm:spPr/>
    </dgm:pt>
    <dgm:pt modelId="{D4499DF4-B8B5-4416-AFF3-5303F065EA7B}" type="pres">
      <dgm:prSet presAssocID="{38D4A136-9632-4A30-816F-5D961BBB6B00}" presName="rootConnector" presStyleLbl="node3" presStyleIdx="6" presStyleCnt="8"/>
      <dgm:spPr/>
    </dgm:pt>
    <dgm:pt modelId="{629BEB5E-60B7-4693-B261-C606EB634144}" type="pres">
      <dgm:prSet presAssocID="{38D4A136-9632-4A30-816F-5D961BBB6B00}" presName="hierChild4" presStyleCnt="0"/>
      <dgm:spPr/>
    </dgm:pt>
    <dgm:pt modelId="{EB70E1DD-2EB9-4E67-9F2F-9BAF7FC9FEAB}" type="pres">
      <dgm:prSet presAssocID="{38D4A136-9632-4A30-816F-5D961BBB6B00}" presName="hierChild5" presStyleCnt="0"/>
      <dgm:spPr/>
    </dgm:pt>
    <dgm:pt modelId="{5BC46DDA-DDCE-48CE-B086-7F24B58359F8}" type="pres">
      <dgm:prSet presAssocID="{0F163A75-816A-4178-8F20-BFF1911B4A00}" presName="hierChild5" presStyleCnt="0"/>
      <dgm:spPr/>
    </dgm:pt>
    <dgm:pt modelId="{F04E1389-09F8-4FE7-8633-8132A8B722D8}" type="pres">
      <dgm:prSet presAssocID="{2BD7579F-5AA2-4520-A9CE-773C9C115842}" presName="Name37" presStyleLbl="parChTrans1D2" presStyleIdx="2" presStyleCnt="5"/>
      <dgm:spPr/>
    </dgm:pt>
    <dgm:pt modelId="{A143D837-2504-4D04-8FA3-CD128C1C92C6}" type="pres">
      <dgm:prSet presAssocID="{A25AECE6-39EC-44A8-B36F-F062BC148FC7}" presName="hierRoot2" presStyleCnt="0">
        <dgm:presLayoutVars>
          <dgm:hierBranch val="init"/>
        </dgm:presLayoutVars>
      </dgm:prSet>
      <dgm:spPr/>
    </dgm:pt>
    <dgm:pt modelId="{96B5906F-A82D-41D7-9913-91F05116B19C}" type="pres">
      <dgm:prSet presAssocID="{A25AECE6-39EC-44A8-B36F-F062BC148FC7}" presName="rootComposite" presStyleCnt="0"/>
      <dgm:spPr/>
    </dgm:pt>
    <dgm:pt modelId="{297642D5-92AA-4F5E-AB6A-D324A0E7B9B8}" type="pres">
      <dgm:prSet presAssocID="{A25AECE6-39EC-44A8-B36F-F062BC148FC7}" presName="rootText" presStyleLbl="node2" presStyleIdx="2" presStyleCnt="3">
        <dgm:presLayoutVars>
          <dgm:chPref val="3"/>
        </dgm:presLayoutVars>
      </dgm:prSet>
      <dgm:spPr/>
    </dgm:pt>
    <dgm:pt modelId="{EBC682B6-EDFF-4D52-87A9-1CC7B1CDABAF}" type="pres">
      <dgm:prSet presAssocID="{A25AECE6-39EC-44A8-B36F-F062BC148FC7}" presName="rootConnector" presStyleLbl="node2" presStyleIdx="2" presStyleCnt="3"/>
      <dgm:spPr/>
    </dgm:pt>
    <dgm:pt modelId="{C16E2DA5-0212-4E51-9582-B62C8DA13B69}" type="pres">
      <dgm:prSet presAssocID="{A25AECE6-39EC-44A8-B36F-F062BC148FC7}" presName="hierChild4" presStyleCnt="0"/>
      <dgm:spPr/>
    </dgm:pt>
    <dgm:pt modelId="{A1C9A831-F783-408B-A300-9729D2B69628}" type="pres">
      <dgm:prSet presAssocID="{DB90A8D0-7388-4338-99B0-64A5829F99BE}" presName="Name37" presStyleLbl="parChTrans1D3" presStyleIdx="7" presStyleCnt="8"/>
      <dgm:spPr/>
    </dgm:pt>
    <dgm:pt modelId="{D4769D1D-C99E-41B6-89E1-9A3460414F40}" type="pres">
      <dgm:prSet presAssocID="{64A0A16F-09FB-4CB6-A92B-79637C297149}" presName="hierRoot2" presStyleCnt="0">
        <dgm:presLayoutVars>
          <dgm:hierBranch val="init"/>
        </dgm:presLayoutVars>
      </dgm:prSet>
      <dgm:spPr/>
    </dgm:pt>
    <dgm:pt modelId="{F1E67BA1-AEC9-4B6F-9CE0-BF2801DA811A}" type="pres">
      <dgm:prSet presAssocID="{64A0A16F-09FB-4CB6-A92B-79637C297149}" presName="rootComposite" presStyleCnt="0"/>
      <dgm:spPr/>
    </dgm:pt>
    <dgm:pt modelId="{FA6599CE-A037-4740-A5A3-0862B92EE129}" type="pres">
      <dgm:prSet presAssocID="{64A0A16F-09FB-4CB6-A92B-79637C297149}" presName="rootText" presStyleLbl="node3" presStyleIdx="7" presStyleCnt="8">
        <dgm:presLayoutVars>
          <dgm:chPref val="3"/>
        </dgm:presLayoutVars>
      </dgm:prSet>
      <dgm:spPr/>
    </dgm:pt>
    <dgm:pt modelId="{8976EA40-3232-4C17-A583-E400752F594A}" type="pres">
      <dgm:prSet presAssocID="{64A0A16F-09FB-4CB6-A92B-79637C297149}" presName="rootConnector" presStyleLbl="node3" presStyleIdx="7" presStyleCnt="8"/>
      <dgm:spPr/>
    </dgm:pt>
    <dgm:pt modelId="{72A323FA-DF73-4942-9EB2-4D53C9738556}" type="pres">
      <dgm:prSet presAssocID="{64A0A16F-09FB-4CB6-A92B-79637C297149}" presName="hierChild4" presStyleCnt="0"/>
      <dgm:spPr/>
    </dgm:pt>
    <dgm:pt modelId="{CEF8A17F-7B4C-4237-9B02-974D51ADE28C}" type="pres">
      <dgm:prSet presAssocID="{64A0A16F-09FB-4CB6-A92B-79637C297149}" presName="hierChild5" presStyleCnt="0"/>
      <dgm:spPr/>
    </dgm:pt>
    <dgm:pt modelId="{AFE9FD41-CB4D-4AE8-8FC0-2AF301B872A3}" type="pres">
      <dgm:prSet presAssocID="{A25AECE6-39EC-44A8-B36F-F062BC148FC7}" presName="hierChild5" presStyleCnt="0"/>
      <dgm:spPr/>
    </dgm:pt>
    <dgm:pt modelId="{CCF3091B-BAB3-4BE1-8E20-81800DEE7A6D}" type="pres">
      <dgm:prSet presAssocID="{82800121-F5C8-42D1-AE0E-58C746363FD8}" presName="hierChild3" presStyleCnt="0"/>
      <dgm:spPr/>
    </dgm:pt>
    <dgm:pt modelId="{A63CAFEC-F5E3-4FDD-B09F-1D20DBB3AE7D}" type="pres">
      <dgm:prSet presAssocID="{F1326C6F-38DE-419B-BDA0-8FA270D8C87D}" presName="Name111" presStyleLbl="parChTrans1D2" presStyleIdx="3" presStyleCnt="5"/>
      <dgm:spPr/>
    </dgm:pt>
    <dgm:pt modelId="{66C05D1D-7037-4F45-B908-683589C8CC41}" type="pres">
      <dgm:prSet presAssocID="{76B5122C-B4D1-42A0-9828-94225DAA78B0}" presName="hierRoot3" presStyleCnt="0">
        <dgm:presLayoutVars>
          <dgm:hierBranch val="init"/>
        </dgm:presLayoutVars>
      </dgm:prSet>
      <dgm:spPr/>
    </dgm:pt>
    <dgm:pt modelId="{F7A7F67F-564E-41FC-A337-87729031C626}" type="pres">
      <dgm:prSet presAssocID="{76B5122C-B4D1-42A0-9828-94225DAA78B0}" presName="rootComposite3" presStyleCnt="0"/>
      <dgm:spPr/>
    </dgm:pt>
    <dgm:pt modelId="{2064691F-7076-4502-9863-6C9489BC6050}" type="pres">
      <dgm:prSet presAssocID="{76B5122C-B4D1-42A0-9828-94225DAA78B0}" presName="rootText3" presStyleLbl="asst1" presStyleIdx="0" presStyleCnt="2">
        <dgm:presLayoutVars>
          <dgm:chPref val="3"/>
        </dgm:presLayoutVars>
      </dgm:prSet>
      <dgm:spPr/>
    </dgm:pt>
    <dgm:pt modelId="{9B17AC8A-65B6-4DD3-B686-C0EA4DCB047B}" type="pres">
      <dgm:prSet presAssocID="{76B5122C-B4D1-42A0-9828-94225DAA78B0}" presName="rootConnector3" presStyleLbl="asst1" presStyleIdx="0" presStyleCnt="2"/>
      <dgm:spPr/>
    </dgm:pt>
    <dgm:pt modelId="{4AF02AF8-9D74-46EF-91B5-9415C421E684}" type="pres">
      <dgm:prSet presAssocID="{76B5122C-B4D1-42A0-9828-94225DAA78B0}" presName="hierChild6" presStyleCnt="0"/>
      <dgm:spPr/>
    </dgm:pt>
    <dgm:pt modelId="{6CE221E0-5050-4F29-A17E-41EBFBFE155A}" type="pres">
      <dgm:prSet presAssocID="{76B5122C-B4D1-42A0-9828-94225DAA78B0}" presName="hierChild7" presStyleCnt="0"/>
      <dgm:spPr/>
    </dgm:pt>
    <dgm:pt modelId="{BF649C39-76CF-4389-88F9-206543123EAF}" type="pres">
      <dgm:prSet presAssocID="{4CCDF5FC-7C92-4EA4-9B00-892F16AB8922}" presName="Name111" presStyleLbl="parChTrans1D2" presStyleIdx="4" presStyleCnt="5"/>
      <dgm:spPr/>
    </dgm:pt>
    <dgm:pt modelId="{4CC67CFE-A680-4B50-92D3-CE960C87AC30}" type="pres">
      <dgm:prSet presAssocID="{9CA23646-722B-42D4-B952-54E1C14E2380}" presName="hierRoot3" presStyleCnt="0">
        <dgm:presLayoutVars>
          <dgm:hierBranch val="init"/>
        </dgm:presLayoutVars>
      </dgm:prSet>
      <dgm:spPr/>
    </dgm:pt>
    <dgm:pt modelId="{2586F1EA-B3A6-4A10-90E9-3EED072FBC9D}" type="pres">
      <dgm:prSet presAssocID="{9CA23646-722B-42D4-B952-54E1C14E2380}" presName="rootComposite3" presStyleCnt="0"/>
      <dgm:spPr/>
    </dgm:pt>
    <dgm:pt modelId="{10F52798-ACAC-4CF7-8A64-83FBB165D6A4}" type="pres">
      <dgm:prSet presAssocID="{9CA23646-722B-42D4-B952-54E1C14E2380}" presName="rootText3" presStyleLbl="asst1" presStyleIdx="1" presStyleCnt="2">
        <dgm:presLayoutVars>
          <dgm:chPref val="3"/>
        </dgm:presLayoutVars>
      </dgm:prSet>
      <dgm:spPr/>
    </dgm:pt>
    <dgm:pt modelId="{C5C5F2BD-F85E-4A97-BA77-C0073378528B}" type="pres">
      <dgm:prSet presAssocID="{9CA23646-722B-42D4-B952-54E1C14E2380}" presName="rootConnector3" presStyleLbl="asst1" presStyleIdx="1" presStyleCnt="2"/>
      <dgm:spPr/>
    </dgm:pt>
    <dgm:pt modelId="{5A5909E2-44DF-4D18-BE0D-FEA7CFDB927B}" type="pres">
      <dgm:prSet presAssocID="{9CA23646-722B-42D4-B952-54E1C14E2380}" presName="hierChild6" presStyleCnt="0"/>
      <dgm:spPr/>
    </dgm:pt>
    <dgm:pt modelId="{AB64F7FE-7426-43B6-B5C3-D945701FA821}" type="pres">
      <dgm:prSet presAssocID="{9CA23646-722B-42D4-B952-54E1C14E2380}" presName="hierChild7" presStyleCnt="0"/>
      <dgm:spPr/>
    </dgm:pt>
  </dgm:ptLst>
  <dgm:cxnLst>
    <dgm:cxn modelId="{25CECDF6-2058-46BA-90EC-807F0200F480}" type="presOf" srcId="{CE4E41B7-CC3B-4081-BA83-D9DF22D5FD5D}" destId="{D4484388-92CB-4210-8FD3-F332F31995C0}" srcOrd="1" destOrd="0" presId="urn:microsoft.com/office/officeart/2005/8/layout/orgChart1"/>
    <dgm:cxn modelId="{2C0299D4-2450-4466-8C02-E9C0F2AA516D}" srcId="{82800121-F5C8-42D1-AE0E-58C746363FD8}" destId="{9CA23646-722B-42D4-B952-54E1C14E2380}" srcOrd="4" destOrd="0" parTransId="{4CCDF5FC-7C92-4EA4-9B00-892F16AB8922}" sibTransId="{7EC644B1-9D90-4CD3-AE22-85FA5C256552}"/>
    <dgm:cxn modelId="{8C638906-56F8-4414-80E9-48EA8F91941F}" type="presOf" srcId="{60DEA882-422B-4D8E-A154-4299BFCFC5B5}" destId="{1CEF569F-729C-4F73-A1B8-F28BD5C41A6B}" srcOrd="0" destOrd="0" presId="urn:microsoft.com/office/officeart/2005/8/layout/orgChart1"/>
    <dgm:cxn modelId="{4A823607-F4DD-4CC9-89BA-D3AF380E40D9}" type="presOf" srcId="{51FDD28D-BD81-41E2-9DDF-807218B73064}" destId="{127DE586-B40F-4936-AEA0-EAF24864691C}" srcOrd="1" destOrd="0" presId="urn:microsoft.com/office/officeart/2005/8/layout/orgChart1"/>
    <dgm:cxn modelId="{D95442F5-E36F-4436-8E3A-A923E0C88417}" srcId="{B19D091C-6055-48B8-822E-88D4C4CA6D0A}" destId="{0D448454-68FD-44E9-ABA9-C7782A2391E3}" srcOrd="0" destOrd="0" parTransId="{3C5A2E30-27B4-48B4-B2C4-B1D80841F4CF}" sibTransId="{90F5C705-2B7F-48A7-81E6-064112B40DC4}"/>
    <dgm:cxn modelId="{E1308E67-3503-4434-B7E5-E09014727481}" srcId="{82800121-F5C8-42D1-AE0E-58C746363FD8}" destId="{A25AECE6-39EC-44A8-B36F-F062BC148FC7}" srcOrd="3" destOrd="0" parTransId="{2BD7579F-5AA2-4520-A9CE-773C9C115842}" sibTransId="{ED41EFF4-6520-4D9F-B174-C4F2E14425CD}"/>
    <dgm:cxn modelId="{5763CD1E-A9CC-48F1-BCE0-8DE123A8F93E}" type="presOf" srcId="{76B5122C-B4D1-42A0-9828-94225DAA78B0}" destId="{2064691F-7076-4502-9863-6C9489BC6050}" srcOrd="0" destOrd="0" presId="urn:microsoft.com/office/officeart/2005/8/layout/orgChart1"/>
    <dgm:cxn modelId="{458CE975-54F1-4D26-B067-2442A1D90834}" type="presOf" srcId="{570FFC77-196B-4BBF-B03E-F8A0D145B454}" destId="{5F8011A3-5187-4A2B-8B04-0C6B2DB19685}" srcOrd="1" destOrd="0" presId="urn:microsoft.com/office/officeart/2005/8/layout/orgChart1"/>
    <dgm:cxn modelId="{6D554EDC-16A0-4F68-83B4-B0808D729AC1}" type="presOf" srcId="{15EA8498-F810-41C8-8E33-596153460884}" destId="{2E0296F9-0D7A-4C47-9664-AC65F0DF6FD9}" srcOrd="1" destOrd="0" presId="urn:microsoft.com/office/officeart/2005/8/layout/orgChart1"/>
    <dgm:cxn modelId="{BD76DAD4-E1F4-4AD7-8A8C-7A45C383CB6E}" type="presOf" srcId="{0D448454-68FD-44E9-ABA9-C7782A2391E3}" destId="{5A600711-A68F-4BC7-9A3A-E7BF878352E2}" srcOrd="0" destOrd="0" presId="urn:microsoft.com/office/officeart/2005/8/layout/orgChart1"/>
    <dgm:cxn modelId="{808F2180-C302-4FEE-AFC7-3F8D4512D208}" type="presOf" srcId="{D1AF746C-0392-490B-9E8C-7E9F16416C4C}" destId="{74ED006F-50B6-477F-B112-0D74BEA7AB19}" srcOrd="0" destOrd="0" presId="urn:microsoft.com/office/officeart/2005/8/layout/orgChart1"/>
    <dgm:cxn modelId="{D9AA1B0A-CDBD-4BF7-BCC5-97624A72DBD9}" type="presOf" srcId="{5D149D62-0C4F-49CE-98F7-6E4D8E5129C7}" destId="{AA3FB928-554C-4287-B066-0B3A81E07390}" srcOrd="0" destOrd="0" presId="urn:microsoft.com/office/officeart/2005/8/layout/orgChart1"/>
    <dgm:cxn modelId="{2DD4CCDD-1BA3-4347-A1DF-E86AC14F797F}" srcId="{0F163A75-816A-4178-8F20-BFF1911B4A00}" destId="{CE4E41B7-CC3B-4081-BA83-D9DF22D5FD5D}" srcOrd="0" destOrd="0" parTransId="{D1AF746C-0392-490B-9E8C-7E9F16416C4C}" sibTransId="{F4B7818D-F21A-4A4A-BA3A-DD5E3634A380}"/>
    <dgm:cxn modelId="{C88E46E9-B009-4BDB-AA70-41B4DC911C04}" srcId="{82800121-F5C8-42D1-AE0E-58C746363FD8}" destId="{76B5122C-B4D1-42A0-9828-94225DAA78B0}" srcOrd="0" destOrd="0" parTransId="{F1326C6F-38DE-419B-BDA0-8FA270D8C87D}" sibTransId="{B0F4C92F-D4EC-46A0-8970-8461B60781A9}"/>
    <dgm:cxn modelId="{2EB35E41-E839-41D6-9535-5645E42DCF4F}" type="presOf" srcId="{C8E61D99-4E0B-48CB-8DE6-93CB1D694C51}" destId="{DF1D84B6-BFD8-4EB2-A4AE-9796E184E736}" srcOrd="0" destOrd="0" presId="urn:microsoft.com/office/officeart/2005/8/layout/orgChart1"/>
    <dgm:cxn modelId="{8169DFD1-6966-4E8C-90AF-DB50C2E48466}" type="presOf" srcId="{51FDD28D-BD81-41E2-9DDF-807218B73064}" destId="{FB192CFA-1E8A-4AB1-81B6-142C5A68F3B5}" srcOrd="0" destOrd="0" presId="urn:microsoft.com/office/officeart/2005/8/layout/orgChart1"/>
    <dgm:cxn modelId="{8E1336D4-07AA-441D-818C-3A50D1E99A0A}" type="presOf" srcId="{4CCDF5FC-7C92-4EA4-9B00-892F16AB8922}" destId="{BF649C39-76CF-4389-88F9-206543123EAF}" srcOrd="0" destOrd="0" presId="urn:microsoft.com/office/officeart/2005/8/layout/orgChart1"/>
    <dgm:cxn modelId="{A051B66F-FDBB-4E05-A367-E24357F00946}" type="presOf" srcId="{2BD7579F-5AA2-4520-A9CE-773C9C115842}" destId="{F04E1389-09F8-4FE7-8633-8132A8B722D8}" srcOrd="0" destOrd="0" presId="urn:microsoft.com/office/officeart/2005/8/layout/orgChart1"/>
    <dgm:cxn modelId="{61536473-7BE3-44C9-B291-6B05BD6137AA}" type="presOf" srcId="{0F163A75-816A-4178-8F20-BFF1911B4A00}" destId="{63880300-D9B7-4D01-9954-725BAB7D4BA7}" srcOrd="1" destOrd="0" presId="urn:microsoft.com/office/officeart/2005/8/layout/orgChart1"/>
    <dgm:cxn modelId="{FCF15200-2B72-48FE-944A-9AD957EBEBB6}" srcId="{B19D091C-6055-48B8-822E-88D4C4CA6D0A}" destId="{51FDD28D-BD81-41E2-9DDF-807218B73064}" srcOrd="1" destOrd="0" parTransId="{5D149D62-0C4F-49CE-98F7-6E4D8E5129C7}" sibTransId="{39EAFBB4-9DF7-4437-9EE5-200FED0A3732}"/>
    <dgm:cxn modelId="{0378BC26-4C7A-4F10-91EE-9F9D6A86399E}" type="presOf" srcId="{CE4E41B7-CC3B-4081-BA83-D9DF22D5FD5D}" destId="{0519DDA2-2F52-401D-BCBC-21BB31D9F853}" srcOrd="0" destOrd="0" presId="urn:microsoft.com/office/officeart/2005/8/layout/orgChart1"/>
    <dgm:cxn modelId="{1BDE0B88-00C3-4618-A1F5-8E10D0D18657}" type="presOf" srcId="{9CA23646-722B-42D4-B952-54E1C14E2380}" destId="{10F52798-ACAC-4CF7-8A64-83FBB165D6A4}" srcOrd="0" destOrd="0" presId="urn:microsoft.com/office/officeart/2005/8/layout/orgChart1"/>
    <dgm:cxn modelId="{E8D9CECC-BCB5-46BE-A1F5-13420D336733}" srcId="{A25AECE6-39EC-44A8-B36F-F062BC148FC7}" destId="{64A0A16F-09FB-4CB6-A92B-79637C297149}" srcOrd="0" destOrd="0" parTransId="{DB90A8D0-7388-4338-99B0-64A5829F99BE}" sibTransId="{DCF74BAA-5F3E-4BF4-BC3C-8AC20574AB38}"/>
    <dgm:cxn modelId="{FF809730-EBB2-417C-8F58-839FF3F8A440}" type="presOf" srcId="{15EA8498-F810-41C8-8E33-596153460884}" destId="{743879C5-7924-4350-AEA1-99C471886B38}" srcOrd="0" destOrd="0" presId="urn:microsoft.com/office/officeart/2005/8/layout/orgChart1"/>
    <dgm:cxn modelId="{931A5E37-0A47-4E86-8BFD-698F3D141EDF}" srcId="{82800121-F5C8-42D1-AE0E-58C746363FD8}" destId="{B19D091C-6055-48B8-822E-88D4C4CA6D0A}" srcOrd="1" destOrd="0" parTransId="{A19ADB92-0DF8-412A-8002-CEC70E9258D4}" sibTransId="{CEA81FCB-E20C-4FBB-9CC0-F4B1E4A39B28}"/>
    <dgm:cxn modelId="{BA1BEB7F-9514-4C1E-8CF3-AA1C66DA64CA}" type="presOf" srcId="{64A0A16F-09FB-4CB6-A92B-79637C297149}" destId="{8976EA40-3232-4C17-A583-E400752F594A}" srcOrd="1" destOrd="0" presId="urn:microsoft.com/office/officeart/2005/8/layout/orgChart1"/>
    <dgm:cxn modelId="{37F17BEF-44C8-4792-AF2C-377EF80CBB4E}" type="presOf" srcId="{A19ADB92-0DF8-412A-8002-CEC70E9258D4}" destId="{F8A64B2C-E0A0-424E-854E-D8EDF43E1602}" srcOrd="0" destOrd="0" presId="urn:microsoft.com/office/officeart/2005/8/layout/orgChart1"/>
    <dgm:cxn modelId="{61750F2D-90D3-44CA-AD64-C8C4FB076547}" srcId="{C8E61D99-4E0B-48CB-8DE6-93CB1D694C51}" destId="{82800121-F5C8-42D1-AE0E-58C746363FD8}" srcOrd="0" destOrd="0" parTransId="{75797290-D1C9-469D-9045-DB57E3D30A76}" sibTransId="{7A7B3DB3-5D96-4EAA-9D42-32F1FE5B4392}"/>
    <dgm:cxn modelId="{FB0F2582-EC9D-4BBD-A66D-A21221458296}" type="presOf" srcId="{38D4A136-9632-4A30-816F-5D961BBB6B00}" destId="{77712A16-6BDB-4744-BBDA-A4E215171D3A}" srcOrd="0" destOrd="0" presId="urn:microsoft.com/office/officeart/2005/8/layout/orgChart1"/>
    <dgm:cxn modelId="{CBF1B259-FE56-4A8B-87C0-3FCE0B6A62C9}" type="presOf" srcId="{A25AECE6-39EC-44A8-B36F-F062BC148FC7}" destId="{297642D5-92AA-4F5E-AB6A-D324A0E7B9B8}" srcOrd="0" destOrd="0" presId="urn:microsoft.com/office/officeart/2005/8/layout/orgChart1"/>
    <dgm:cxn modelId="{6FBBDF73-7685-4C3C-AC6B-4EF5DF55D09B}" type="presOf" srcId="{055C97B4-ABBD-4261-B8C9-C8F60D7E8924}" destId="{95E29795-8B19-4DEF-AF9B-7445D8A5F982}" srcOrd="0" destOrd="0" presId="urn:microsoft.com/office/officeart/2005/8/layout/orgChart1"/>
    <dgm:cxn modelId="{2FFB3B03-EFD4-4546-ADF1-17534B57006C}" type="presOf" srcId="{64A0A16F-09FB-4CB6-A92B-79637C297149}" destId="{FA6599CE-A037-4740-A5A3-0862B92EE129}" srcOrd="0" destOrd="0" presId="urn:microsoft.com/office/officeart/2005/8/layout/orgChart1"/>
    <dgm:cxn modelId="{8A33DE9F-B259-4188-A8D3-513F3811BC49}" type="presOf" srcId="{B19D091C-6055-48B8-822E-88D4C4CA6D0A}" destId="{91426D3B-D774-4F36-AD2B-0ACE0249AA51}" srcOrd="1" destOrd="0" presId="urn:microsoft.com/office/officeart/2005/8/layout/orgChart1"/>
    <dgm:cxn modelId="{510BA44B-4606-42FF-A627-38D0D37F0378}" srcId="{0F163A75-816A-4178-8F20-BFF1911B4A00}" destId="{055C97B4-ABBD-4261-B8C9-C8F60D7E8924}" srcOrd="1" destOrd="0" parTransId="{92D81D6E-15B9-499B-B4EC-F7500D0EE3A0}" sibTransId="{ED464996-0CB5-4187-9D38-EE9A832DB1BD}"/>
    <dgm:cxn modelId="{DA001C44-DC43-4958-9B43-F8C53CA40E32}" type="presOf" srcId="{0F163A75-816A-4178-8F20-BFF1911B4A00}" destId="{C3E7966B-26C2-4169-B5C3-9D3BDB04831B}" srcOrd="0" destOrd="0" presId="urn:microsoft.com/office/officeart/2005/8/layout/orgChart1"/>
    <dgm:cxn modelId="{A6C24777-4DF1-4330-852F-28D58D5C020E}" type="presOf" srcId="{82800121-F5C8-42D1-AE0E-58C746363FD8}" destId="{4637F7B8-698C-4DB4-8847-C6D4FF4DC747}" srcOrd="1" destOrd="0" presId="urn:microsoft.com/office/officeart/2005/8/layout/orgChart1"/>
    <dgm:cxn modelId="{9EF34E62-A5CD-4985-9857-17E211BCE122}" type="presOf" srcId="{B19D091C-6055-48B8-822E-88D4C4CA6D0A}" destId="{C930BE60-F1B2-4BC8-8BE4-7B9A17E295F9}" srcOrd="0" destOrd="0" presId="urn:microsoft.com/office/officeart/2005/8/layout/orgChart1"/>
    <dgm:cxn modelId="{5396B157-DFDA-40CC-A7DA-44049F788286}" type="presOf" srcId="{92D81D6E-15B9-499B-B4EC-F7500D0EE3A0}" destId="{AE7BC506-DCC7-4DBC-AF4C-3B3CCB3FEB72}" srcOrd="0" destOrd="0" presId="urn:microsoft.com/office/officeart/2005/8/layout/orgChart1"/>
    <dgm:cxn modelId="{4B47EAD8-588F-4387-85DF-30DA09EA98C8}" srcId="{B19D091C-6055-48B8-822E-88D4C4CA6D0A}" destId="{570FFC77-196B-4BBF-B03E-F8A0D145B454}" srcOrd="2" destOrd="0" parTransId="{980CEE33-E4D8-4C21-9BBF-DF53706D5F64}" sibTransId="{ACCA5E05-49AA-4CBC-AB14-D7D20FED6297}"/>
    <dgm:cxn modelId="{CE96AEF6-6BB7-4435-BFF0-D23B3B2EED52}" type="presOf" srcId="{A25AECE6-39EC-44A8-B36F-F062BC148FC7}" destId="{EBC682B6-EDFF-4D52-87A9-1CC7B1CDABAF}" srcOrd="1" destOrd="0" presId="urn:microsoft.com/office/officeart/2005/8/layout/orgChart1"/>
    <dgm:cxn modelId="{47DBBD72-86F6-4306-8CA0-2A3AA8C42058}" type="presOf" srcId="{0D448454-68FD-44E9-ABA9-C7782A2391E3}" destId="{96A7A89D-3212-4EE5-99F2-53CDD897286E}" srcOrd="1" destOrd="0" presId="urn:microsoft.com/office/officeart/2005/8/layout/orgChart1"/>
    <dgm:cxn modelId="{80E3237A-380D-4E51-94D9-F8F583603D5C}" type="presOf" srcId="{980CEE33-E4D8-4C21-9BBF-DF53706D5F64}" destId="{CAB551A2-8612-4433-A2A1-EA998CBFF30C}" srcOrd="0" destOrd="0" presId="urn:microsoft.com/office/officeart/2005/8/layout/orgChart1"/>
    <dgm:cxn modelId="{CBE7BB15-7DF9-41BE-8457-468184239FEC}" type="presOf" srcId="{055C97B4-ABBD-4261-B8C9-C8F60D7E8924}" destId="{B3CA43C8-AF3E-491D-8CF3-EE6B1E29A527}" srcOrd="1" destOrd="0" presId="urn:microsoft.com/office/officeart/2005/8/layout/orgChart1"/>
    <dgm:cxn modelId="{A43AFFB8-BA9A-40FA-A0ED-589D509072FD}" type="presOf" srcId="{106F4EAC-7DE5-4EC2-9607-72E13D4945CA}" destId="{7037F193-FAB2-488F-984B-F8E74BEFA497}" srcOrd="0" destOrd="0" presId="urn:microsoft.com/office/officeart/2005/8/layout/orgChart1"/>
    <dgm:cxn modelId="{0E9EAD76-B412-4459-8319-C5B001EA1C56}" type="presOf" srcId="{570FFC77-196B-4BBF-B03E-F8A0D145B454}" destId="{24BD35D6-6E56-4BA5-B351-CCEC568D2E43}" srcOrd="0" destOrd="0" presId="urn:microsoft.com/office/officeart/2005/8/layout/orgChart1"/>
    <dgm:cxn modelId="{FBF98095-E939-4EA2-ACD0-AB3C5C251EEE}" srcId="{82800121-F5C8-42D1-AE0E-58C746363FD8}" destId="{0F163A75-816A-4178-8F20-BFF1911B4A00}" srcOrd="2" destOrd="0" parTransId="{106F4EAC-7DE5-4EC2-9607-72E13D4945CA}" sibTransId="{D9A2537E-B2C9-4536-835C-0D350EB0ADCD}"/>
    <dgm:cxn modelId="{987D3486-9718-4688-8FE6-F8E0C228556A}" type="presOf" srcId="{3C5A2E30-27B4-48B4-B2C4-B1D80841F4CF}" destId="{FAA6D515-D712-4D58-AB65-6A3C43886309}" srcOrd="0" destOrd="0" presId="urn:microsoft.com/office/officeart/2005/8/layout/orgChart1"/>
    <dgm:cxn modelId="{6AEFEADF-F267-48FE-B43E-86CCAE62FB85}" srcId="{0F163A75-816A-4178-8F20-BFF1911B4A00}" destId="{15EA8498-F810-41C8-8E33-596153460884}" srcOrd="2" destOrd="0" parTransId="{13174E91-EAAB-497D-A006-881A2B3C77A4}" sibTransId="{CD3F123E-F8A5-49CE-ACE3-8AEC3F7F2E2C}"/>
    <dgm:cxn modelId="{66FE1D9D-57EB-4793-B77F-74A024A17842}" type="presOf" srcId="{82800121-F5C8-42D1-AE0E-58C746363FD8}" destId="{066F6CB8-AEDA-4116-A0AF-BE35D9004D96}" srcOrd="0" destOrd="0" presId="urn:microsoft.com/office/officeart/2005/8/layout/orgChart1"/>
    <dgm:cxn modelId="{4C88A76E-6DC3-45CB-99C7-3EB77AA95AB0}" type="presOf" srcId="{76B5122C-B4D1-42A0-9828-94225DAA78B0}" destId="{9B17AC8A-65B6-4DD3-B686-C0EA4DCB047B}" srcOrd="1" destOrd="0" presId="urn:microsoft.com/office/officeart/2005/8/layout/orgChart1"/>
    <dgm:cxn modelId="{4BFA11FE-8664-4488-8C7B-C0457C9DC192}" type="presOf" srcId="{38D4A136-9632-4A30-816F-5D961BBB6B00}" destId="{D4499DF4-B8B5-4416-AFF3-5303F065EA7B}" srcOrd="1" destOrd="0" presId="urn:microsoft.com/office/officeart/2005/8/layout/orgChart1"/>
    <dgm:cxn modelId="{55608115-7763-4F79-BBCB-3AE8F0288FAF}" type="presOf" srcId="{9CA23646-722B-42D4-B952-54E1C14E2380}" destId="{C5C5F2BD-F85E-4A97-BA77-C0073378528B}" srcOrd="1" destOrd="0" presId="urn:microsoft.com/office/officeart/2005/8/layout/orgChart1"/>
    <dgm:cxn modelId="{7D64BE63-3B9F-40C0-A79A-9B9B9B9788F3}" srcId="{0F163A75-816A-4178-8F20-BFF1911B4A00}" destId="{38D4A136-9632-4A30-816F-5D961BBB6B00}" srcOrd="3" destOrd="0" parTransId="{60DEA882-422B-4D8E-A154-4299BFCFC5B5}" sibTransId="{ECCDE9CA-BC93-4F4B-B0B0-7FEDAA1B1590}"/>
    <dgm:cxn modelId="{3798E71E-2D27-4622-A67B-2374C77F5411}" type="presOf" srcId="{13174E91-EAAB-497D-A006-881A2B3C77A4}" destId="{95FC9739-8C94-4995-82F3-96F17550BD6A}" srcOrd="0" destOrd="0" presId="urn:microsoft.com/office/officeart/2005/8/layout/orgChart1"/>
    <dgm:cxn modelId="{FBF0E4D5-89A7-478D-980F-7469DCB42D09}" type="presOf" srcId="{DB90A8D0-7388-4338-99B0-64A5829F99BE}" destId="{A1C9A831-F783-408B-A300-9729D2B69628}" srcOrd="0" destOrd="0" presId="urn:microsoft.com/office/officeart/2005/8/layout/orgChart1"/>
    <dgm:cxn modelId="{B4113AD2-C675-4716-8154-A517927CB184}" type="presOf" srcId="{F1326C6F-38DE-419B-BDA0-8FA270D8C87D}" destId="{A63CAFEC-F5E3-4FDD-B09F-1D20DBB3AE7D}" srcOrd="0" destOrd="0" presId="urn:microsoft.com/office/officeart/2005/8/layout/orgChart1"/>
    <dgm:cxn modelId="{67C99C75-4A77-49C0-9201-2DA12F188294}" type="presParOf" srcId="{DF1D84B6-BFD8-4EB2-A4AE-9796E184E736}" destId="{C2D14596-7F9F-4305-B1FE-B0D40D5FFB64}" srcOrd="0" destOrd="0" presId="urn:microsoft.com/office/officeart/2005/8/layout/orgChart1"/>
    <dgm:cxn modelId="{2FD67B49-B1F3-43D3-9DFB-6AF14497CE2A}" type="presParOf" srcId="{C2D14596-7F9F-4305-B1FE-B0D40D5FFB64}" destId="{A0C64AC0-E385-46E3-9D84-E07842144BA4}" srcOrd="0" destOrd="0" presId="urn:microsoft.com/office/officeart/2005/8/layout/orgChart1"/>
    <dgm:cxn modelId="{9C07DBBE-F0E4-4109-A96C-15BE247A7678}" type="presParOf" srcId="{A0C64AC0-E385-46E3-9D84-E07842144BA4}" destId="{066F6CB8-AEDA-4116-A0AF-BE35D9004D96}" srcOrd="0" destOrd="0" presId="urn:microsoft.com/office/officeart/2005/8/layout/orgChart1"/>
    <dgm:cxn modelId="{F3B53887-3115-4AAD-A46E-BCD763196EA3}" type="presParOf" srcId="{A0C64AC0-E385-46E3-9D84-E07842144BA4}" destId="{4637F7B8-698C-4DB4-8847-C6D4FF4DC747}" srcOrd="1" destOrd="0" presId="urn:microsoft.com/office/officeart/2005/8/layout/orgChart1"/>
    <dgm:cxn modelId="{33B94E3C-33AF-4B3A-A0DF-20D7802FEBB3}" type="presParOf" srcId="{C2D14596-7F9F-4305-B1FE-B0D40D5FFB64}" destId="{53D1F85D-C775-4FAD-A58D-3328913FED05}" srcOrd="1" destOrd="0" presId="urn:microsoft.com/office/officeart/2005/8/layout/orgChart1"/>
    <dgm:cxn modelId="{1EDB982A-8A79-4DBA-BD5A-8BEBF27E8108}" type="presParOf" srcId="{53D1F85D-C775-4FAD-A58D-3328913FED05}" destId="{F8A64B2C-E0A0-424E-854E-D8EDF43E1602}" srcOrd="0" destOrd="0" presId="urn:microsoft.com/office/officeart/2005/8/layout/orgChart1"/>
    <dgm:cxn modelId="{8B13E831-19DE-4ADC-8F2C-AD0A7AAB83AC}" type="presParOf" srcId="{53D1F85D-C775-4FAD-A58D-3328913FED05}" destId="{FC0D465C-2BA4-44E3-9518-1476C206FA42}" srcOrd="1" destOrd="0" presId="urn:microsoft.com/office/officeart/2005/8/layout/orgChart1"/>
    <dgm:cxn modelId="{640B9A6F-DCA9-40D2-9161-2375F54336FF}" type="presParOf" srcId="{FC0D465C-2BA4-44E3-9518-1476C206FA42}" destId="{82AE0CFE-96F0-40C2-80DB-25DD8FD92098}" srcOrd="0" destOrd="0" presId="urn:microsoft.com/office/officeart/2005/8/layout/orgChart1"/>
    <dgm:cxn modelId="{4069FC88-ACC7-4A7E-9455-2B950E478A44}" type="presParOf" srcId="{82AE0CFE-96F0-40C2-80DB-25DD8FD92098}" destId="{C930BE60-F1B2-4BC8-8BE4-7B9A17E295F9}" srcOrd="0" destOrd="0" presId="urn:microsoft.com/office/officeart/2005/8/layout/orgChart1"/>
    <dgm:cxn modelId="{2D98EF2A-39DA-4008-A202-A716EBE0FF8A}" type="presParOf" srcId="{82AE0CFE-96F0-40C2-80DB-25DD8FD92098}" destId="{91426D3B-D774-4F36-AD2B-0ACE0249AA51}" srcOrd="1" destOrd="0" presId="urn:microsoft.com/office/officeart/2005/8/layout/orgChart1"/>
    <dgm:cxn modelId="{2F417809-7F66-4BD3-B216-E18E1879EA61}" type="presParOf" srcId="{FC0D465C-2BA4-44E3-9518-1476C206FA42}" destId="{7E1FB770-3EE2-43BC-9F4A-2B79F28ED4F5}" srcOrd="1" destOrd="0" presId="urn:microsoft.com/office/officeart/2005/8/layout/orgChart1"/>
    <dgm:cxn modelId="{C376D89F-C75A-4BD0-B970-067F718F792B}" type="presParOf" srcId="{7E1FB770-3EE2-43BC-9F4A-2B79F28ED4F5}" destId="{FAA6D515-D712-4D58-AB65-6A3C43886309}" srcOrd="0" destOrd="0" presId="urn:microsoft.com/office/officeart/2005/8/layout/orgChart1"/>
    <dgm:cxn modelId="{F22A1BE6-2ADE-4E38-BA98-FD99AE51BCC8}" type="presParOf" srcId="{7E1FB770-3EE2-43BC-9F4A-2B79F28ED4F5}" destId="{B15C481F-B635-43EB-A5B8-7E8C832FB61C}" srcOrd="1" destOrd="0" presId="urn:microsoft.com/office/officeart/2005/8/layout/orgChart1"/>
    <dgm:cxn modelId="{078297D7-3A39-4992-ADBD-7D761D4F64E2}" type="presParOf" srcId="{B15C481F-B635-43EB-A5B8-7E8C832FB61C}" destId="{9CA7AFB0-C8F3-4148-A7D7-28FF0D713A8B}" srcOrd="0" destOrd="0" presId="urn:microsoft.com/office/officeart/2005/8/layout/orgChart1"/>
    <dgm:cxn modelId="{589D4F40-AE3F-48CA-AAAF-9E5F70569B8F}" type="presParOf" srcId="{9CA7AFB0-C8F3-4148-A7D7-28FF0D713A8B}" destId="{5A600711-A68F-4BC7-9A3A-E7BF878352E2}" srcOrd="0" destOrd="0" presId="urn:microsoft.com/office/officeart/2005/8/layout/orgChart1"/>
    <dgm:cxn modelId="{3B652421-083D-41AE-BD83-DEE44B587AF2}" type="presParOf" srcId="{9CA7AFB0-C8F3-4148-A7D7-28FF0D713A8B}" destId="{96A7A89D-3212-4EE5-99F2-53CDD897286E}" srcOrd="1" destOrd="0" presId="urn:microsoft.com/office/officeart/2005/8/layout/orgChart1"/>
    <dgm:cxn modelId="{151172C7-D885-462D-B099-2F76AB53B786}" type="presParOf" srcId="{B15C481F-B635-43EB-A5B8-7E8C832FB61C}" destId="{DF88DA8E-0460-4F93-91D9-46E5DFAF9204}" srcOrd="1" destOrd="0" presId="urn:microsoft.com/office/officeart/2005/8/layout/orgChart1"/>
    <dgm:cxn modelId="{A6BFDAF9-1BB4-45AC-AC9E-1B40FC43B024}" type="presParOf" srcId="{B15C481F-B635-43EB-A5B8-7E8C832FB61C}" destId="{8CB459E7-03D7-4066-AFFC-B561038F012F}" srcOrd="2" destOrd="0" presId="urn:microsoft.com/office/officeart/2005/8/layout/orgChart1"/>
    <dgm:cxn modelId="{BEF60288-51A9-4DDE-B4AD-C6093D75CD3D}" type="presParOf" srcId="{7E1FB770-3EE2-43BC-9F4A-2B79F28ED4F5}" destId="{AA3FB928-554C-4287-B066-0B3A81E07390}" srcOrd="2" destOrd="0" presId="urn:microsoft.com/office/officeart/2005/8/layout/orgChart1"/>
    <dgm:cxn modelId="{70BCD1B2-5CB3-425E-A412-0C415E5D7F38}" type="presParOf" srcId="{7E1FB770-3EE2-43BC-9F4A-2B79F28ED4F5}" destId="{E91D59A5-A8B2-47E1-9804-7A0984C57EB4}" srcOrd="3" destOrd="0" presId="urn:microsoft.com/office/officeart/2005/8/layout/orgChart1"/>
    <dgm:cxn modelId="{D80C1420-FF9A-42E6-9298-3047AAB28D95}" type="presParOf" srcId="{E91D59A5-A8B2-47E1-9804-7A0984C57EB4}" destId="{90BA4019-4950-4982-8EF7-D293B4253BCF}" srcOrd="0" destOrd="0" presId="urn:microsoft.com/office/officeart/2005/8/layout/orgChart1"/>
    <dgm:cxn modelId="{E1177982-1C84-47BD-AD61-BF934A44DB54}" type="presParOf" srcId="{90BA4019-4950-4982-8EF7-D293B4253BCF}" destId="{FB192CFA-1E8A-4AB1-81B6-142C5A68F3B5}" srcOrd="0" destOrd="0" presId="urn:microsoft.com/office/officeart/2005/8/layout/orgChart1"/>
    <dgm:cxn modelId="{DFA9E431-D3E6-433A-AE9C-6E07D1A6C239}" type="presParOf" srcId="{90BA4019-4950-4982-8EF7-D293B4253BCF}" destId="{127DE586-B40F-4936-AEA0-EAF24864691C}" srcOrd="1" destOrd="0" presId="urn:microsoft.com/office/officeart/2005/8/layout/orgChart1"/>
    <dgm:cxn modelId="{2F197987-F4BC-4F00-A4E4-4541CDE6C1A9}" type="presParOf" srcId="{E91D59A5-A8B2-47E1-9804-7A0984C57EB4}" destId="{5B3931BD-D045-4831-AE6C-184A91164AAE}" srcOrd="1" destOrd="0" presId="urn:microsoft.com/office/officeart/2005/8/layout/orgChart1"/>
    <dgm:cxn modelId="{D9120335-45EC-4C77-9147-074AEDE3A492}" type="presParOf" srcId="{E91D59A5-A8B2-47E1-9804-7A0984C57EB4}" destId="{39BFA89D-B9F3-4C4C-BA82-B85196BB0F51}" srcOrd="2" destOrd="0" presId="urn:microsoft.com/office/officeart/2005/8/layout/orgChart1"/>
    <dgm:cxn modelId="{2FDC23E8-5944-405B-9695-A2C848922D86}" type="presParOf" srcId="{7E1FB770-3EE2-43BC-9F4A-2B79F28ED4F5}" destId="{CAB551A2-8612-4433-A2A1-EA998CBFF30C}" srcOrd="4" destOrd="0" presId="urn:microsoft.com/office/officeart/2005/8/layout/orgChart1"/>
    <dgm:cxn modelId="{C1161E6E-2EBB-44C6-99CE-BA1D6269C5E5}" type="presParOf" srcId="{7E1FB770-3EE2-43BC-9F4A-2B79F28ED4F5}" destId="{AE2D2FCC-5B93-4EA9-AEDE-5EC88E47736E}" srcOrd="5" destOrd="0" presId="urn:microsoft.com/office/officeart/2005/8/layout/orgChart1"/>
    <dgm:cxn modelId="{0B9CCE7A-F156-49D1-983C-241E82BE5615}" type="presParOf" srcId="{AE2D2FCC-5B93-4EA9-AEDE-5EC88E47736E}" destId="{3954F48E-6B26-494B-BF3C-E1842DB40084}" srcOrd="0" destOrd="0" presId="urn:microsoft.com/office/officeart/2005/8/layout/orgChart1"/>
    <dgm:cxn modelId="{6225017A-5E34-4176-98FA-23871D5B392A}" type="presParOf" srcId="{3954F48E-6B26-494B-BF3C-E1842DB40084}" destId="{24BD35D6-6E56-4BA5-B351-CCEC568D2E43}" srcOrd="0" destOrd="0" presId="urn:microsoft.com/office/officeart/2005/8/layout/orgChart1"/>
    <dgm:cxn modelId="{94E59A31-FF0A-4C7A-AC49-668263C953A4}" type="presParOf" srcId="{3954F48E-6B26-494B-BF3C-E1842DB40084}" destId="{5F8011A3-5187-4A2B-8B04-0C6B2DB19685}" srcOrd="1" destOrd="0" presId="urn:microsoft.com/office/officeart/2005/8/layout/orgChart1"/>
    <dgm:cxn modelId="{317DF593-D4C2-40B7-9B97-A92DBEB31BA6}" type="presParOf" srcId="{AE2D2FCC-5B93-4EA9-AEDE-5EC88E47736E}" destId="{527D5001-2FDF-4746-AA5F-422302EB7981}" srcOrd="1" destOrd="0" presId="urn:microsoft.com/office/officeart/2005/8/layout/orgChart1"/>
    <dgm:cxn modelId="{37323D71-767C-4B90-8DA9-B1ACD2B4860D}" type="presParOf" srcId="{AE2D2FCC-5B93-4EA9-AEDE-5EC88E47736E}" destId="{E5C84D06-147D-405E-968A-8387448CDBCC}" srcOrd="2" destOrd="0" presId="urn:microsoft.com/office/officeart/2005/8/layout/orgChart1"/>
    <dgm:cxn modelId="{F5BE0E1E-05EE-44CD-B340-12DF74819C59}" type="presParOf" srcId="{FC0D465C-2BA4-44E3-9518-1476C206FA42}" destId="{99F76442-7FA5-44A3-A030-9D839BCBA8EC}" srcOrd="2" destOrd="0" presId="urn:microsoft.com/office/officeart/2005/8/layout/orgChart1"/>
    <dgm:cxn modelId="{5EB407D7-583F-4969-BC76-653621C5A5B6}" type="presParOf" srcId="{53D1F85D-C775-4FAD-A58D-3328913FED05}" destId="{7037F193-FAB2-488F-984B-F8E74BEFA497}" srcOrd="2" destOrd="0" presId="urn:microsoft.com/office/officeart/2005/8/layout/orgChart1"/>
    <dgm:cxn modelId="{2601A750-2206-4621-B39B-977C09E18174}" type="presParOf" srcId="{53D1F85D-C775-4FAD-A58D-3328913FED05}" destId="{0F052574-DEF0-4AD9-A65E-B3387A5CA419}" srcOrd="3" destOrd="0" presId="urn:microsoft.com/office/officeart/2005/8/layout/orgChart1"/>
    <dgm:cxn modelId="{A07CCE40-1524-423F-AF47-90E241B21CBF}" type="presParOf" srcId="{0F052574-DEF0-4AD9-A65E-B3387A5CA419}" destId="{04B09542-7320-456D-91CC-DFB926918DE0}" srcOrd="0" destOrd="0" presId="urn:microsoft.com/office/officeart/2005/8/layout/orgChart1"/>
    <dgm:cxn modelId="{F04567FF-3C9B-4EDF-B1C0-A2E72FCE674A}" type="presParOf" srcId="{04B09542-7320-456D-91CC-DFB926918DE0}" destId="{C3E7966B-26C2-4169-B5C3-9D3BDB04831B}" srcOrd="0" destOrd="0" presId="urn:microsoft.com/office/officeart/2005/8/layout/orgChart1"/>
    <dgm:cxn modelId="{8E1F27F5-21C4-46C2-B073-564C948FF934}" type="presParOf" srcId="{04B09542-7320-456D-91CC-DFB926918DE0}" destId="{63880300-D9B7-4D01-9954-725BAB7D4BA7}" srcOrd="1" destOrd="0" presId="urn:microsoft.com/office/officeart/2005/8/layout/orgChart1"/>
    <dgm:cxn modelId="{C2B7D5A4-4B49-42F7-9A9E-AA620153A355}" type="presParOf" srcId="{0F052574-DEF0-4AD9-A65E-B3387A5CA419}" destId="{806532EE-4C9E-4EC1-A717-6595DA334D74}" srcOrd="1" destOrd="0" presId="urn:microsoft.com/office/officeart/2005/8/layout/orgChart1"/>
    <dgm:cxn modelId="{EF6D6E85-D0C5-474A-86AF-71365F57D16B}" type="presParOf" srcId="{806532EE-4C9E-4EC1-A717-6595DA334D74}" destId="{74ED006F-50B6-477F-B112-0D74BEA7AB19}" srcOrd="0" destOrd="0" presId="urn:microsoft.com/office/officeart/2005/8/layout/orgChart1"/>
    <dgm:cxn modelId="{4CF4A7E1-F5F1-4410-82EE-68E4BC162F53}" type="presParOf" srcId="{806532EE-4C9E-4EC1-A717-6595DA334D74}" destId="{4257E48C-C35C-40A9-A97A-A673F4F4547A}" srcOrd="1" destOrd="0" presId="urn:microsoft.com/office/officeart/2005/8/layout/orgChart1"/>
    <dgm:cxn modelId="{7248B157-99B7-4008-B45A-F54F558C9F57}" type="presParOf" srcId="{4257E48C-C35C-40A9-A97A-A673F4F4547A}" destId="{8E8C5371-B9E5-4A1D-B2D1-FE2ACC6CA2E0}" srcOrd="0" destOrd="0" presId="urn:microsoft.com/office/officeart/2005/8/layout/orgChart1"/>
    <dgm:cxn modelId="{2FA020BA-BD08-475C-A90B-3CE1967E9DB5}" type="presParOf" srcId="{8E8C5371-B9E5-4A1D-B2D1-FE2ACC6CA2E0}" destId="{0519DDA2-2F52-401D-BCBC-21BB31D9F853}" srcOrd="0" destOrd="0" presId="urn:microsoft.com/office/officeart/2005/8/layout/orgChart1"/>
    <dgm:cxn modelId="{AA3E10DD-3A16-496E-8012-97CFFC000DFC}" type="presParOf" srcId="{8E8C5371-B9E5-4A1D-B2D1-FE2ACC6CA2E0}" destId="{D4484388-92CB-4210-8FD3-F332F31995C0}" srcOrd="1" destOrd="0" presId="urn:microsoft.com/office/officeart/2005/8/layout/orgChart1"/>
    <dgm:cxn modelId="{4AF891EB-1C94-4F2C-8283-06C3702D223B}" type="presParOf" srcId="{4257E48C-C35C-40A9-A97A-A673F4F4547A}" destId="{E7E4ED08-04A2-4395-ACA8-05D500382FF7}" srcOrd="1" destOrd="0" presId="urn:microsoft.com/office/officeart/2005/8/layout/orgChart1"/>
    <dgm:cxn modelId="{24EF7D1A-1A14-428B-8C34-AEFE61215751}" type="presParOf" srcId="{4257E48C-C35C-40A9-A97A-A673F4F4547A}" destId="{6673EAA6-11B4-493B-8251-73FC026FFD06}" srcOrd="2" destOrd="0" presId="urn:microsoft.com/office/officeart/2005/8/layout/orgChart1"/>
    <dgm:cxn modelId="{C9621764-CCE7-4331-B3C0-9BAC60FBC385}" type="presParOf" srcId="{806532EE-4C9E-4EC1-A717-6595DA334D74}" destId="{AE7BC506-DCC7-4DBC-AF4C-3B3CCB3FEB72}" srcOrd="2" destOrd="0" presId="urn:microsoft.com/office/officeart/2005/8/layout/orgChart1"/>
    <dgm:cxn modelId="{624FFF91-694B-4983-9D19-E2CA272598D2}" type="presParOf" srcId="{806532EE-4C9E-4EC1-A717-6595DA334D74}" destId="{866382A2-291B-4204-9488-03C6B376706B}" srcOrd="3" destOrd="0" presId="urn:microsoft.com/office/officeart/2005/8/layout/orgChart1"/>
    <dgm:cxn modelId="{29B59CD9-E427-403A-815B-29419772B0A7}" type="presParOf" srcId="{866382A2-291B-4204-9488-03C6B376706B}" destId="{7DA55B22-86AA-4461-A339-4D7826850DAA}" srcOrd="0" destOrd="0" presId="urn:microsoft.com/office/officeart/2005/8/layout/orgChart1"/>
    <dgm:cxn modelId="{6B8D897C-D9A5-41FB-80EE-ABEDD2D93AC2}" type="presParOf" srcId="{7DA55B22-86AA-4461-A339-4D7826850DAA}" destId="{95E29795-8B19-4DEF-AF9B-7445D8A5F982}" srcOrd="0" destOrd="0" presId="urn:microsoft.com/office/officeart/2005/8/layout/orgChart1"/>
    <dgm:cxn modelId="{DBB6A66E-5288-4060-817A-85B224AFD577}" type="presParOf" srcId="{7DA55B22-86AA-4461-A339-4D7826850DAA}" destId="{B3CA43C8-AF3E-491D-8CF3-EE6B1E29A527}" srcOrd="1" destOrd="0" presId="urn:microsoft.com/office/officeart/2005/8/layout/orgChart1"/>
    <dgm:cxn modelId="{035B9961-0229-4743-ACD4-B81FDC0E1112}" type="presParOf" srcId="{866382A2-291B-4204-9488-03C6B376706B}" destId="{AA64DF0B-4DFF-421A-AD35-6166EB25CEF0}" srcOrd="1" destOrd="0" presId="urn:microsoft.com/office/officeart/2005/8/layout/orgChart1"/>
    <dgm:cxn modelId="{D6CD4AF9-96BA-4E2E-BABF-11969F45CB29}" type="presParOf" srcId="{866382A2-291B-4204-9488-03C6B376706B}" destId="{6C40D0A4-7FA9-425D-A590-B40D87A1828D}" srcOrd="2" destOrd="0" presId="urn:microsoft.com/office/officeart/2005/8/layout/orgChart1"/>
    <dgm:cxn modelId="{618E5D3C-51B2-430C-90A4-9258941B98C6}" type="presParOf" srcId="{806532EE-4C9E-4EC1-A717-6595DA334D74}" destId="{95FC9739-8C94-4995-82F3-96F17550BD6A}" srcOrd="4" destOrd="0" presId="urn:microsoft.com/office/officeart/2005/8/layout/orgChart1"/>
    <dgm:cxn modelId="{4564F0AA-B330-4DB8-AAE3-5D3A5095DC9F}" type="presParOf" srcId="{806532EE-4C9E-4EC1-A717-6595DA334D74}" destId="{E225A776-0BB6-4361-8DAC-3239F31033A5}" srcOrd="5" destOrd="0" presId="urn:microsoft.com/office/officeart/2005/8/layout/orgChart1"/>
    <dgm:cxn modelId="{05B5F332-98C8-4339-B8F3-AAF19BE4E68C}" type="presParOf" srcId="{E225A776-0BB6-4361-8DAC-3239F31033A5}" destId="{AD2C7AC1-61EA-4198-8A2A-8062701BFCD3}" srcOrd="0" destOrd="0" presId="urn:microsoft.com/office/officeart/2005/8/layout/orgChart1"/>
    <dgm:cxn modelId="{E5A5647A-239D-4A71-A1B5-73DDCA63758F}" type="presParOf" srcId="{AD2C7AC1-61EA-4198-8A2A-8062701BFCD3}" destId="{743879C5-7924-4350-AEA1-99C471886B38}" srcOrd="0" destOrd="0" presId="urn:microsoft.com/office/officeart/2005/8/layout/orgChart1"/>
    <dgm:cxn modelId="{FC337E0F-CCAB-40DA-A696-B30D2CF67A99}" type="presParOf" srcId="{AD2C7AC1-61EA-4198-8A2A-8062701BFCD3}" destId="{2E0296F9-0D7A-4C47-9664-AC65F0DF6FD9}" srcOrd="1" destOrd="0" presId="urn:microsoft.com/office/officeart/2005/8/layout/orgChart1"/>
    <dgm:cxn modelId="{3597CF27-67ED-4CF1-8659-4FD310C79CB3}" type="presParOf" srcId="{E225A776-0BB6-4361-8DAC-3239F31033A5}" destId="{CE6532BA-6B90-4D25-92E7-9B661E5700E5}" srcOrd="1" destOrd="0" presId="urn:microsoft.com/office/officeart/2005/8/layout/orgChart1"/>
    <dgm:cxn modelId="{EF5DAE67-8C8B-412B-AB2C-BD606CEAC0F2}" type="presParOf" srcId="{E225A776-0BB6-4361-8DAC-3239F31033A5}" destId="{EC0C4D9A-A68C-46F5-BB51-90E933DD68A4}" srcOrd="2" destOrd="0" presId="urn:microsoft.com/office/officeart/2005/8/layout/orgChart1"/>
    <dgm:cxn modelId="{CA9C076A-E38C-43A0-9ADC-9D3684C36595}" type="presParOf" srcId="{806532EE-4C9E-4EC1-A717-6595DA334D74}" destId="{1CEF569F-729C-4F73-A1B8-F28BD5C41A6B}" srcOrd="6" destOrd="0" presId="urn:microsoft.com/office/officeart/2005/8/layout/orgChart1"/>
    <dgm:cxn modelId="{3F58770C-294A-4B8E-9876-97ED5F6FB0EC}" type="presParOf" srcId="{806532EE-4C9E-4EC1-A717-6595DA334D74}" destId="{14D1CF3E-1D92-4245-818F-6160AE36CD49}" srcOrd="7" destOrd="0" presId="urn:microsoft.com/office/officeart/2005/8/layout/orgChart1"/>
    <dgm:cxn modelId="{491AD8CC-8BA5-484D-A2E3-285FC16405BF}" type="presParOf" srcId="{14D1CF3E-1D92-4245-818F-6160AE36CD49}" destId="{A04C63B6-A3D0-46F1-AABF-E435ACA61F6A}" srcOrd="0" destOrd="0" presId="urn:microsoft.com/office/officeart/2005/8/layout/orgChart1"/>
    <dgm:cxn modelId="{3E756DF1-B5E6-4210-AC55-E541D8608E4E}" type="presParOf" srcId="{A04C63B6-A3D0-46F1-AABF-E435ACA61F6A}" destId="{77712A16-6BDB-4744-BBDA-A4E215171D3A}" srcOrd="0" destOrd="0" presId="urn:microsoft.com/office/officeart/2005/8/layout/orgChart1"/>
    <dgm:cxn modelId="{ECC8C997-77BC-4E4E-9EF3-52284DC5DBC7}" type="presParOf" srcId="{A04C63B6-A3D0-46F1-AABF-E435ACA61F6A}" destId="{D4499DF4-B8B5-4416-AFF3-5303F065EA7B}" srcOrd="1" destOrd="0" presId="urn:microsoft.com/office/officeart/2005/8/layout/orgChart1"/>
    <dgm:cxn modelId="{E296C6B0-E5C4-4EC2-A48A-BA00A25129E4}" type="presParOf" srcId="{14D1CF3E-1D92-4245-818F-6160AE36CD49}" destId="{629BEB5E-60B7-4693-B261-C606EB634144}" srcOrd="1" destOrd="0" presId="urn:microsoft.com/office/officeart/2005/8/layout/orgChart1"/>
    <dgm:cxn modelId="{6A7846A3-F485-4390-B456-2E1CB43342CF}" type="presParOf" srcId="{14D1CF3E-1D92-4245-818F-6160AE36CD49}" destId="{EB70E1DD-2EB9-4E67-9F2F-9BAF7FC9FEAB}" srcOrd="2" destOrd="0" presId="urn:microsoft.com/office/officeart/2005/8/layout/orgChart1"/>
    <dgm:cxn modelId="{11A1ACE4-1178-4D85-9DF5-0F55B2412576}" type="presParOf" srcId="{0F052574-DEF0-4AD9-A65E-B3387A5CA419}" destId="{5BC46DDA-DDCE-48CE-B086-7F24B58359F8}" srcOrd="2" destOrd="0" presId="urn:microsoft.com/office/officeart/2005/8/layout/orgChart1"/>
    <dgm:cxn modelId="{8C029708-EF5E-44C6-A24C-A637C03B843C}" type="presParOf" srcId="{53D1F85D-C775-4FAD-A58D-3328913FED05}" destId="{F04E1389-09F8-4FE7-8633-8132A8B722D8}" srcOrd="4" destOrd="0" presId="urn:microsoft.com/office/officeart/2005/8/layout/orgChart1"/>
    <dgm:cxn modelId="{69CDF467-4755-4B9D-825B-2BC2BF75DE8A}" type="presParOf" srcId="{53D1F85D-C775-4FAD-A58D-3328913FED05}" destId="{A143D837-2504-4D04-8FA3-CD128C1C92C6}" srcOrd="5" destOrd="0" presId="urn:microsoft.com/office/officeart/2005/8/layout/orgChart1"/>
    <dgm:cxn modelId="{31427E1D-6C76-44F6-84CF-7EAE00846E95}" type="presParOf" srcId="{A143D837-2504-4D04-8FA3-CD128C1C92C6}" destId="{96B5906F-A82D-41D7-9913-91F05116B19C}" srcOrd="0" destOrd="0" presId="urn:microsoft.com/office/officeart/2005/8/layout/orgChart1"/>
    <dgm:cxn modelId="{59B94845-0949-4D0F-B291-886A39E0D0F8}" type="presParOf" srcId="{96B5906F-A82D-41D7-9913-91F05116B19C}" destId="{297642D5-92AA-4F5E-AB6A-D324A0E7B9B8}" srcOrd="0" destOrd="0" presId="urn:microsoft.com/office/officeart/2005/8/layout/orgChart1"/>
    <dgm:cxn modelId="{4D8F2722-C261-4B45-988E-0EE9574BA5DE}" type="presParOf" srcId="{96B5906F-A82D-41D7-9913-91F05116B19C}" destId="{EBC682B6-EDFF-4D52-87A9-1CC7B1CDABAF}" srcOrd="1" destOrd="0" presId="urn:microsoft.com/office/officeart/2005/8/layout/orgChart1"/>
    <dgm:cxn modelId="{2C3BE783-2798-4026-AB21-DE5629BE6229}" type="presParOf" srcId="{A143D837-2504-4D04-8FA3-CD128C1C92C6}" destId="{C16E2DA5-0212-4E51-9582-B62C8DA13B69}" srcOrd="1" destOrd="0" presId="urn:microsoft.com/office/officeart/2005/8/layout/orgChart1"/>
    <dgm:cxn modelId="{DB9EEF18-1925-4C33-98B8-77E9549FCC51}" type="presParOf" srcId="{C16E2DA5-0212-4E51-9582-B62C8DA13B69}" destId="{A1C9A831-F783-408B-A300-9729D2B69628}" srcOrd="0" destOrd="0" presId="urn:microsoft.com/office/officeart/2005/8/layout/orgChart1"/>
    <dgm:cxn modelId="{1B978C2E-C11A-497C-BDDE-DAE93C1C5F9A}" type="presParOf" srcId="{C16E2DA5-0212-4E51-9582-B62C8DA13B69}" destId="{D4769D1D-C99E-41B6-89E1-9A3460414F40}" srcOrd="1" destOrd="0" presId="urn:microsoft.com/office/officeart/2005/8/layout/orgChart1"/>
    <dgm:cxn modelId="{FF34696A-FEBB-4E2A-8015-79683B4B06F4}" type="presParOf" srcId="{D4769D1D-C99E-41B6-89E1-9A3460414F40}" destId="{F1E67BA1-AEC9-4B6F-9CE0-BF2801DA811A}" srcOrd="0" destOrd="0" presId="urn:microsoft.com/office/officeart/2005/8/layout/orgChart1"/>
    <dgm:cxn modelId="{1491E0E6-DCA3-4A6D-B1FB-FC224C4A3706}" type="presParOf" srcId="{F1E67BA1-AEC9-4B6F-9CE0-BF2801DA811A}" destId="{FA6599CE-A037-4740-A5A3-0862B92EE129}" srcOrd="0" destOrd="0" presId="urn:microsoft.com/office/officeart/2005/8/layout/orgChart1"/>
    <dgm:cxn modelId="{C2BF7F06-11EC-488A-94BE-66B0E246350A}" type="presParOf" srcId="{F1E67BA1-AEC9-4B6F-9CE0-BF2801DA811A}" destId="{8976EA40-3232-4C17-A583-E400752F594A}" srcOrd="1" destOrd="0" presId="urn:microsoft.com/office/officeart/2005/8/layout/orgChart1"/>
    <dgm:cxn modelId="{105DF866-41DE-40C8-8C74-31AA757FDE5B}" type="presParOf" srcId="{D4769D1D-C99E-41B6-89E1-9A3460414F40}" destId="{72A323FA-DF73-4942-9EB2-4D53C9738556}" srcOrd="1" destOrd="0" presId="urn:microsoft.com/office/officeart/2005/8/layout/orgChart1"/>
    <dgm:cxn modelId="{06C81F48-FC60-4514-BB21-F27C50C25349}" type="presParOf" srcId="{D4769D1D-C99E-41B6-89E1-9A3460414F40}" destId="{CEF8A17F-7B4C-4237-9B02-974D51ADE28C}" srcOrd="2" destOrd="0" presId="urn:microsoft.com/office/officeart/2005/8/layout/orgChart1"/>
    <dgm:cxn modelId="{E0739F8F-89D4-4A20-B5E2-89C51A8B7E9F}" type="presParOf" srcId="{A143D837-2504-4D04-8FA3-CD128C1C92C6}" destId="{AFE9FD41-CB4D-4AE8-8FC0-2AF301B872A3}" srcOrd="2" destOrd="0" presId="urn:microsoft.com/office/officeart/2005/8/layout/orgChart1"/>
    <dgm:cxn modelId="{709052CD-24F1-4A54-B79B-438B33B2EC1C}" type="presParOf" srcId="{C2D14596-7F9F-4305-B1FE-B0D40D5FFB64}" destId="{CCF3091B-BAB3-4BE1-8E20-81800DEE7A6D}" srcOrd="2" destOrd="0" presId="urn:microsoft.com/office/officeart/2005/8/layout/orgChart1"/>
    <dgm:cxn modelId="{1DFDE075-5A54-454E-8D24-27D4569F2CAB}" type="presParOf" srcId="{CCF3091B-BAB3-4BE1-8E20-81800DEE7A6D}" destId="{A63CAFEC-F5E3-4FDD-B09F-1D20DBB3AE7D}" srcOrd="0" destOrd="0" presId="urn:microsoft.com/office/officeart/2005/8/layout/orgChart1"/>
    <dgm:cxn modelId="{9D9FD3AE-FE00-4991-BAAA-8006A6DF58FE}" type="presParOf" srcId="{CCF3091B-BAB3-4BE1-8E20-81800DEE7A6D}" destId="{66C05D1D-7037-4F45-B908-683589C8CC41}" srcOrd="1" destOrd="0" presId="urn:microsoft.com/office/officeart/2005/8/layout/orgChart1"/>
    <dgm:cxn modelId="{5DF4D905-4BC5-45AA-ABF8-0BC8CC9CA833}" type="presParOf" srcId="{66C05D1D-7037-4F45-B908-683589C8CC41}" destId="{F7A7F67F-564E-41FC-A337-87729031C626}" srcOrd="0" destOrd="0" presId="urn:microsoft.com/office/officeart/2005/8/layout/orgChart1"/>
    <dgm:cxn modelId="{67FC3531-D464-497D-B197-28497ED3A697}" type="presParOf" srcId="{F7A7F67F-564E-41FC-A337-87729031C626}" destId="{2064691F-7076-4502-9863-6C9489BC6050}" srcOrd="0" destOrd="0" presId="urn:microsoft.com/office/officeart/2005/8/layout/orgChart1"/>
    <dgm:cxn modelId="{F4552668-09ED-46B9-81DB-F55910B4CAB4}" type="presParOf" srcId="{F7A7F67F-564E-41FC-A337-87729031C626}" destId="{9B17AC8A-65B6-4DD3-B686-C0EA4DCB047B}" srcOrd="1" destOrd="0" presId="urn:microsoft.com/office/officeart/2005/8/layout/orgChart1"/>
    <dgm:cxn modelId="{7A709086-922D-40BE-81B2-9D17CEB869CE}" type="presParOf" srcId="{66C05D1D-7037-4F45-B908-683589C8CC41}" destId="{4AF02AF8-9D74-46EF-91B5-9415C421E684}" srcOrd="1" destOrd="0" presId="urn:microsoft.com/office/officeart/2005/8/layout/orgChart1"/>
    <dgm:cxn modelId="{E46FA136-EC38-4262-B311-49A9133E2086}" type="presParOf" srcId="{66C05D1D-7037-4F45-B908-683589C8CC41}" destId="{6CE221E0-5050-4F29-A17E-41EBFBFE155A}" srcOrd="2" destOrd="0" presId="urn:microsoft.com/office/officeart/2005/8/layout/orgChart1"/>
    <dgm:cxn modelId="{DD58DB09-4A0C-4ACD-B620-08B0F644E514}" type="presParOf" srcId="{CCF3091B-BAB3-4BE1-8E20-81800DEE7A6D}" destId="{BF649C39-76CF-4389-88F9-206543123EAF}" srcOrd="2" destOrd="0" presId="urn:microsoft.com/office/officeart/2005/8/layout/orgChart1"/>
    <dgm:cxn modelId="{488C7002-BAD4-4CE7-B816-B7386C48A026}" type="presParOf" srcId="{CCF3091B-BAB3-4BE1-8E20-81800DEE7A6D}" destId="{4CC67CFE-A680-4B50-92D3-CE960C87AC30}" srcOrd="3" destOrd="0" presId="urn:microsoft.com/office/officeart/2005/8/layout/orgChart1"/>
    <dgm:cxn modelId="{D35B1F56-9D31-470A-8714-1483CC3F7EF1}" type="presParOf" srcId="{4CC67CFE-A680-4B50-92D3-CE960C87AC30}" destId="{2586F1EA-B3A6-4A10-90E9-3EED072FBC9D}" srcOrd="0" destOrd="0" presId="urn:microsoft.com/office/officeart/2005/8/layout/orgChart1"/>
    <dgm:cxn modelId="{BF111447-1377-4637-BAF7-6921EB0B1D4F}" type="presParOf" srcId="{2586F1EA-B3A6-4A10-90E9-3EED072FBC9D}" destId="{10F52798-ACAC-4CF7-8A64-83FBB165D6A4}" srcOrd="0" destOrd="0" presId="urn:microsoft.com/office/officeart/2005/8/layout/orgChart1"/>
    <dgm:cxn modelId="{E9F6AB7F-BA09-4DBA-BDB6-3B8094165F7C}" type="presParOf" srcId="{2586F1EA-B3A6-4A10-90E9-3EED072FBC9D}" destId="{C5C5F2BD-F85E-4A97-BA77-C0073378528B}" srcOrd="1" destOrd="0" presId="urn:microsoft.com/office/officeart/2005/8/layout/orgChart1"/>
    <dgm:cxn modelId="{46DD7F8D-066F-4F4C-80D5-01C41B71CBFF}" type="presParOf" srcId="{4CC67CFE-A680-4B50-92D3-CE960C87AC30}" destId="{5A5909E2-44DF-4D18-BE0D-FEA7CFDB927B}" srcOrd="1" destOrd="0" presId="urn:microsoft.com/office/officeart/2005/8/layout/orgChart1"/>
    <dgm:cxn modelId="{3EEFDF24-3F47-45AD-A8C5-025BE30FC49F}" type="presParOf" srcId="{4CC67CFE-A680-4B50-92D3-CE960C87AC30}" destId="{AB64F7FE-7426-43B6-B5C3-D945701FA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49C39-76CF-4389-88F9-206543123EAF}">
      <dsp:nvSpPr>
        <dsp:cNvPr id="0" name=""/>
        <dsp:cNvSpPr/>
      </dsp:nvSpPr>
      <dsp:spPr>
        <a:xfrm>
          <a:off x="5016222" y="814891"/>
          <a:ext cx="170014" cy="74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23"/>
              </a:lnTo>
              <a:lnTo>
                <a:pt x="170014" y="744823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AFEC-F5E3-4FDD-B09F-1D20DBB3AE7D}">
      <dsp:nvSpPr>
        <dsp:cNvPr id="0" name=""/>
        <dsp:cNvSpPr/>
      </dsp:nvSpPr>
      <dsp:spPr>
        <a:xfrm>
          <a:off x="4846208" y="814891"/>
          <a:ext cx="170014" cy="744823"/>
        </a:xfrm>
        <a:custGeom>
          <a:avLst/>
          <a:gdLst/>
          <a:ahLst/>
          <a:cxnLst/>
          <a:rect l="0" t="0" r="0" b="0"/>
          <a:pathLst>
            <a:path>
              <a:moveTo>
                <a:pt x="170014" y="0"/>
              </a:moveTo>
              <a:lnTo>
                <a:pt x="170014" y="744823"/>
              </a:lnTo>
              <a:lnTo>
                <a:pt x="0" y="744823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A831-F783-408B-A300-9729D2B69628}">
      <dsp:nvSpPr>
        <dsp:cNvPr id="0" name=""/>
        <dsp:cNvSpPr/>
      </dsp:nvSpPr>
      <dsp:spPr>
        <a:xfrm>
          <a:off x="7594769" y="3114128"/>
          <a:ext cx="242877" cy="74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23"/>
              </a:lnTo>
              <a:lnTo>
                <a:pt x="242877" y="74482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E1389-09F8-4FE7-8633-8132A8B722D8}">
      <dsp:nvSpPr>
        <dsp:cNvPr id="0" name=""/>
        <dsp:cNvSpPr/>
      </dsp:nvSpPr>
      <dsp:spPr>
        <a:xfrm>
          <a:off x="5016222" y="814891"/>
          <a:ext cx="3226219" cy="148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632"/>
              </a:lnTo>
              <a:lnTo>
                <a:pt x="3226219" y="1319632"/>
              </a:lnTo>
              <a:lnTo>
                <a:pt x="3226219" y="1489646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F569F-729C-4F73-A1B8-F28BD5C41A6B}">
      <dsp:nvSpPr>
        <dsp:cNvPr id="0" name=""/>
        <dsp:cNvSpPr/>
      </dsp:nvSpPr>
      <dsp:spPr>
        <a:xfrm>
          <a:off x="5708422" y="3114128"/>
          <a:ext cx="182416" cy="1899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742"/>
              </a:lnTo>
              <a:lnTo>
                <a:pt x="182416" y="1899742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C9739-8C94-4995-82F3-96F17550BD6A}">
      <dsp:nvSpPr>
        <dsp:cNvPr id="0" name=""/>
        <dsp:cNvSpPr/>
      </dsp:nvSpPr>
      <dsp:spPr>
        <a:xfrm>
          <a:off x="5538408" y="3114128"/>
          <a:ext cx="170014" cy="1894442"/>
        </a:xfrm>
        <a:custGeom>
          <a:avLst/>
          <a:gdLst/>
          <a:ahLst/>
          <a:cxnLst/>
          <a:rect l="0" t="0" r="0" b="0"/>
          <a:pathLst>
            <a:path>
              <a:moveTo>
                <a:pt x="170014" y="0"/>
              </a:moveTo>
              <a:lnTo>
                <a:pt x="170014" y="1894442"/>
              </a:lnTo>
              <a:lnTo>
                <a:pt x="0" y="1894442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BC506-DCC7-4DBC-AF4C-3B3CCB3FEB72}">
      <dsp:nvSpPr>
        <dsp:cNvPr id="0" name=""/>
        <dsp:cNvSpPr/>
      </dsp:nvSpPr>
      <dsp:spPr>
        <a:xfrm>
          <a:off x="5708422" y="3114128"/>
          <a:ext cx="170014" cy="74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23"/>
              </a:lnTo>
              <a:lnTo>
                <a:pt x="170014" y="74482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006F-50B6-477F-B112-0D74BEA7AB19}">
      <dsp:nvSpPr>
        <dsp:cNvPr id="0" name=""/>
        <dsp:cNvSpPr/>
      </dsp:nvSpPr>
      <dsp:spPr>
        <a:xfrm>
          <a:off x="5538408" y="3114128"/>
          <a:ext cx="170014" cy="744823"/>
        </a:xfrm>
        <a:custGeom>
          <a:avLst/>
          <a:gdLst/>
          <a:ahLst/>
          <a:cxnLst/>
          <a:rect l="0" t="0" r="0" b="0"/>
          <a:pathLst>
            <a:path>
              <a:moveTo>
                <a:pt x="170014" y="0"/>
              </a:moveTo>
              <a:lnTo>
                <a:pt x="170014" y="744823"/>
              </a:lnTo>
              <a:lnTo>
                <a:pt x="0" y="74482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F193-FAB2-488F-984B-F8E74BEFA497}">
      <dsp:nvSpPr>
        <dsp:cNvPr id="0" name=""/>
        <dsp:cNvSpPr/>
      </dsp:nvSpPr>
      <dsp:spPr>
        <a:xfrm>
          <a:off x="5016222" y="814891"/>
          <a:ext cx="692200" cy="148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632"/>
              </a:lnTo>
              <a:lnTo>
                <a:pt x="692200" y="1319632"/>
              </a:lnTo>
              <a:lnTo>
                <a:pt x="692200" y="1489646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51A2-8612-4433-A2A1-EA998CBFF30C}">
      <dsp:nvSpPr>
        <dsp:cNvPr id="0" name=""/>
        <dsp:cNvSpPr/>
      </dsp:nvSpPr>
      <dsp:spPr>
        <a:xfrm>
          <a:off x="1619989" y="3114128"/>
          <a:ext cx="170014" cy="1894442"/>
        </a:xfrm>
        <a:custGeom>
          <a:avLst/>
          <a:gdLst/>
          <a:ahLst/>
          <a:cxnLst/>
          <a:rect l="0" t="0" r="0" b="0"/>
          <a:pathLst>
            <a:path>
              <a:moveTo>
                <a:pt x="170014" y="0"/>
              </a:moveTo>
              <a:lnTo>
                <a:pt x="170014" y="1894442"/>
              </a:lnTo>
              <a:lnTo>
                <a:pt x="0" y="1894442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FB928-554C-4287-B066-0B3A81E07390}">
      <dsp:nvSpPr>
        <dsp:cNvPr id="0" name=""/>
        <dsp:cNvSpPr/>
      </dsp:nvSpPr>
      <dsp:spPr>
        <a:xfrm>
          <a:off x="1790003" y="3114128"/>
          <a:ext cx="170014" cy="74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23"/>
              </a:lnTo>
              <a:lnTo>
                <a:pt x="170014" y="74482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6D515-D712-4D58-AB65-6A3C43886309}">
      <dsp:nvSpPr>
        <dsp:cNvPr id="0" name=""/>
        <dsp:cNvSpPr/>
      </dsp:nvSpPr>
      <dsp:spPr>
        <a:xfrm>
          <a:off x="1619989" y="3114128"/>
          <a:ext cx="170014" cy="744823"/>
        </a:xfrm>
        <a:custGeom>
          <a:avLst/>
          <a:gdLst/>
          <a:ahLst/>
          <a:cxnLst/>
          <a:rect l="0" t="0" r="0" b="0"/>
          <a:pathLst>
            <a:path>
              <a:moveTo>
                <a:pt x="170014" y="0"/>
              </a:moveTo>
              <a:lnTo>
                <a:pt x="170014" y="744823"/>
              </a:lnTo>
              <a:lnTo>
                <a:pt x="0" y="744823"/>
              </a:lnTo>
            </a:path>
          </a:pathLst>
        </a:custGeom>
        <a:noFill/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64B2C-E0A0-424E-854E-D8EDF43E1602}">
      <dsp:nvSpPr>
        <dsp:cNvPr id="0" name=""/>
        <dsp:cNvSpPr/>
      </dsp:nvSpPr>
      <dsp:spPr>
        <a:xfrm>
          <a:off x="1790003" y="814891"/>
          <a:ext cx="3226219" cy="1489646"/>
        </a:xfrm>
        <a:custGeom>
          <a:avLst/>
          <a:gdLst/>
          <a:ahLst/>
          <a:cxnLst/>
          <a:rect l="0" t="0" r="0" b="0"/>
          <a:pathLst>
            <a:path>
              <a:moveTo>
                <a:pt x="3226219" y="0"/>
              </a:moveTo>
              <a:lnTo>
                <a:pt x="3226219" y="1319632"/>
              </a:lnTo>
              <a:lnTo>
                <a:pt x="0" y="1319632"/>
              </a:lnTo>
              <a:lnTo>
                <a:pt x="0" y="1489646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F6CB8-AEDA-4116-A0AF-BE35D9004D96}">
      <dsp:nvSpPr>
        <dsp:cNvPr id="0" name=""/>
        <dsp:cNvSpPr/>
      </dsp:nvSpPr>
      <dsp:spPr>
        <a:xfrm>
          <a:off x="4206631" y="5300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項目總監</a:t>
          </a:r>
        </a:p>
      </dsp:txBody>
      <dsp:txXfrm>
        <a:off x="4206631" y="5300"/>
        <a:ext cx="1619181" cy="809590"/>
      </dsp:txXfrm>
    </dsp:sp>
    <dsp:sp modelId="{C930BE60-F1B2-4BC8-8BE4-7B9A17E295F9}">
      <dsp:nvSpPr>
        <dsp:cNvPr id="0" name=""/>
        <dsp:cNvSpPr/>
      </dsp:nvSpPr>
      <dsp:spPr>
        <a:xfrm>
          <a:off x="980412" y="2304538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調研組</a:t>
          </a:r>
        </a:p>
      </dsp:txBody>
      <dsp:txXfrm>
        <a:off x="980412" y="2304538"/>
        <a:ext cx="1619181" cy="809590"/>
      </dsp:txXfrm>
    </dsp:sp>
    <dsp:sp modelId="{5A600711-A68F-4BC7-9A3A-E7BF878352E2}">
      <dsp:nvSpPr>
        <dsp:cNvPr id="0" name=""/>
        <dsp:cNvSpPr/>
      </dsp:nvSpPr>
      <dsp:spPr>
        <a:xfrm>
          <a:off x="808" y="3454156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關務業務顧問</a:t>
          </a:r>
        </a:p>
      </dsp:txBody>
      <dsp:txXfrm>
        <a:off x="808" y="3454156"/>
        <a:ext cx="1619181" cy="809590"/>
      </dsp:txXfrm>
    </dsp:sp>
    <dsp:sp modelId="{FB192CFA-1E8A-4AB1-81B6-142C5A68F3B5}">
      <dsp:nvSpPr>
        <dsp:cNvPr id="0" name=""/>
        <dsp:cNvSpPr/>
      </dsp:nvSpPr>
      <dsp:spPr>
        <a:xfrm>
          <a:off x="1960017" y="3454156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客戶業務窗口</a:t>
          </a:r>
        </a:p>
      </dsp:txBody>
      <dsp:txXfrm>
        <a:off x="1960017" y="3454156"/>
        <a:ext cx="1619181" cy="809590"/>
      </dsp:txXfrm>
    </dsp:sp>
    <dsp:sp modelId="{24BD35D6-6E56-4BA5-B351-CCEC568D2E43}">
      <dsp:nvSpPr>
        <dsp:cNvPr id="0" name=""/>
        <dsp:cNvSpPr/>
      </dsp:nvSpPr>
      <dsp:spPr>
        <a:xfrm>
          <a:off x="808" y="4603775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調研執行人員</a:t>
          </a:r>
        </a:p>
      </dsp:txBody>
      <dsp:txXfrm>
        <a:off x="808" y="4603775"/>
        <a:ext cx="1619181" cy="809590"/>
      </dsp:txXfrm>
    </dsp:sp>
    <dsp:sp modelId="{C3E7966B-26C2-4169-B5C3-9D3BDB04831B}">
      <dsp:nvSpPr>
        <dsp:cNvPr id="0" name=""/>
        <dsp:cNvSpPr/>
      </dsp:nvSpPr>
      <dsp:spPr>
        <a:xfrm>
          <a:off x="4898832" y="2304538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實施組</a:t>
          </a:r>
        </a:p>
      </dsp:txBody>
      <dsp:txXfrm>
        <a:off x="4898832" y="2304538"/>
        <a:ext cx="1619181" cy="809590"/>
      </dsp:txXfrm>
    </dsp:sp>
    <dsp:sp modelId="{0519DDA2-2F52-401D-BCBC-21BB31D9F853}">
      <dsp:nvSpPr>
        <dsp:cNvPr id="0" name=""/>
        <dsp:cNvSpPr/>
      </dsp:nvSpPr>
      <dsp:spPr>
        <a:xfrm>
          <a:off x="3919227" y="3454156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系統分析</a:t>
          </a:r>
        </a:p>
      </dsp:txBody>
      <dsp:txXfrm>
        <a:off x="3919227" y="3454156"/>
        <a:ext cx="1619181" cy="809590"/>
      </dsp:txXfrm>
    </dsp:sp>
    <dsp:sp modelId="{95E29795-8B19-4DEF-AF9B-7445D8A5F982}">
      <dsp:nvSpPr>
        <dsp:cNvPr id="0" name=""/>
        <dsp:cNvSpPr/>
      </dsp:nvSpPr>
      <dsp:spPr>
        <a:xfrm>
          <a:off x="5878436" y="3454156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系統設計</a:t>
          </a:r>
        </a:p>
      </dsp:txBody>
      <dsp:txXfrm>
        <a:off x="5878436" y="3454156"/>
        <a:ext cx="1619181" cy="809590"/>
      </dsp:txXfrm>
    </dsp:sp>
    <dsp:sp modelId="{743879C5-7924-4350-AEA1-99C471886B38}">
      <dsp:nvSpPr>
        <dsp:cNvPr id="0" name=""/>
        <dsp:cNvSpPr/>
      </dsp:nvSpPr>
      <dsp:spPr>
        <a:xfrm>
          <a:off x="3919227" y="4603775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系統開發</a:t>
          </a:r>
        </a:p>
      </dsp:txBody>
      <dsp:txXfrm>
        <a:off x="3919227" y="4603775"/>
        <a:ext cx="1619181" cy="809590"/>
      </dsp:txXfrm>
    </dsp:sp>
    <dsp:sp modelId="{77712A16-6BDB-4744-BBDA-A4E215171D3A}">
      <dsp:nvSpPr>
        <dsp:cNvPr id="0" name=""/>
        <dsp:cNvSpPr/>
      </dsp:nvSpPr>
      <dsp:spPr>
        <a:xfrm>
          <a:off x="5890839" y="4609076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系統測試</a:t>
          </a:r>
        </a:p>
      </dsp:txBody>
      <dsp:txXfrm>
        <a:off x="5890839" y="4609076"/>
        <a:ext cx="1619181" cy="809590"/>
      </dsp:txXfrm>
    </dsp:sp>
    <dsp:sp modelId="{297642D5-92AA-4F5E-AB6A-D324A0E7B9B8}">
      <dsp:nvSpPr>
        <dsp:cNvPr id="0" name=""/>
        <dsp:cNvSpPr/>
      </dsp:nvSpPr>
      <dsp:spPr>
        <a:xfrm>
          <a:off x="7432851" y="2304538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維運組</a:t>
          </a:r>
        </a:p>
      </dsp:txBody>
      <dsp:txXfrm>
        <a:off x="7432851" y="2304538"/>
        <a:ext cx="1619181" cy="809590"/>
      </dsp:txXfrm>
    </dsp:sp>
    <dsp:sp modelId="{FA6599CE-A037-4740-A5A3-0862B92EE129}">
      <dsp:nvSpPr>
        <dsp:cNvPr id="0" name=""/>
        <dsp:cNvSpPr/>
      </dsp:nvSpPr>
      <dsp:spPr>
        <a:xfrm>
          <a:off x="7837646" y="3454156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訓練、保固及維運人員</a:t>
          </a:r>
        </a:p>
      </dsp:txBody>
      <dsp:txXfrm>
        <a:off x="7837646" y="3454156"/>
        <a:ext cx="1619181" cy="809590"/>
      </dsp:txXfrm>
    </dsp:sp>
    <dsp:sp modelId="{2064691F-7076-4502-9863-6C9489BC6050}">
      <dsp:nvSpPr>
        <dsp:cNvPr id="0" name=""/>
        <dsp:cNvSpPr/>
      </dsp:nvSpPr>
      <dsp:spPr>
        <a:xfrm>
          <a:off x="3227027" y="1154919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客戶聯絡人</a:t>
          </a:r>
        </a:p>
      </dsp:txBody>
      <dsp:txXfrm>
        <a:off x="3227027" y="1154919"/>
        <a:ext cx="1619181" cy="809590"/>
      </dsp:txXfrm>
    </dsp:sp>
    <dsp:sp modelId="{10F52798-ACAC-4CF7-8A64-83FBB165D6A4}">
      <dsp:nvSpPr>
        <dsp:cNvPr id="0" name=""/>
        <dsp:cNvSpPr/>
      </dsp:nvSpPr>
      <dsp:spPr>
        <a:xfrm>
          <a:off x="5186236" y="1154919"/>
          <a:ext cx="1619181" cy="809590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項目經理</a:t>
          </a:r>
        </a:p>
      </dsp:txBody>
      <dsp:txXfrm>
        <a:off x="5186236" y="1154919"/>
        <a:ext cx="1619181" cy="80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F6280-4102-4103-ABD6-7FFD4AF1B3D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FEFC5-4D4E-46F3-A204-30B23E098C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0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集團角度，地圖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6A146-C6D8-894F-9B13-CD153CE22F1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743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7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Estimate Team Size: 6~8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0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6A146-C6D8-894F-9B13-CD153CE22F1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160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HK+TW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6A146-C6D8-894F-9B13-CD153CE22F1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152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香港</a:t>
            </a:r>
            <a:r>
              <a:rPr lang="en-US" altLang="zh-TW" dirty="0"/>
              <a:t>+TW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6A146-C6D8-894F-9B13-CD153CE22F1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60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0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6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0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EFC5-4D4E-46F3-A204-30B23E098C3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4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3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27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49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5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690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12192000" cy="6869089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48146" y="4640579"/>
            <a:ext cx="7190015" cy="7112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146" y="3611880"/>
            <a:ext cx="7190015" cy="944879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22" y="555299"/>
            <a:ext cx="1360476" cy="1048419"/>
          </a:xfrm>
          <a:prstGeom prst="rect">
            <a:avLst/>
          </a:prstGeom>
          <a:effectLst>
            <a:reflection stA="45000" endPos="39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80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页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42" y="420940"/>
            <a:ext cx="8830684" cy="48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3025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3596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475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6338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3385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6589" y="4192376"/>
            <a:ext cx="1776411" cy="13945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6360" y="4564540"/>
            <a:ext cx="576000" cy="57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3636" y="4562312"/>
            <a:ext cx="576000" cy="57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04" y="4562312"/>
            <a:ext cx="576000" cy="57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3" cy="336731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440651"/>
            <a:ext cx="9649372" cy="1751724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095998" y="5355739"/>
            <a:ext cx="311727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50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en-US" altLang="zh-CN" sz="1500" b="0" baseline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.Enlightening-it</a:t>
            </a:r>
            <a:r>
              <a:rPr lang="en-US" altLang="zh-CN" sz="150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  <a:endParaRPr lang="zh-CN" altLang="en-US" sz="1500" b="0" dirty="0">
              <a:ln>
                <a:noFill/>
              </a:ln>
              <a:solidFill>
                <a:srgbClr val="1A5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61829" y="5355739"/>
            <a:ext cx="2344117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臺北市信義區忠孝東路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段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669</a:t>
            </a:r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號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樓之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1350" b="0" dirty="0">
              <a:ln>
                <a:noFill/>
              </a:ln>
              <a:solidFill>
                <a:srgbClr val="1A55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5488" y="5358208"/>
            <a:ext cx="265743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(02)8785-7895</a:t>
            </a:r>
            <a:endParaRPr lang="zh-CN" altLang="en-US" sz="1350" b="0" dirty="0">
              <a:ln>
                <a:noFill/>
              </a:ln>
              <a:solidFill>
                <a:srgbClr val="1A55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文本占位符 73"/>
          <p:cNvSpPr>
            <a:spLocks noGrp="1"/>
          </p:cNvSpPr>
          <p:nvPr>
            <p:ph type="body" sz="quarter" idx="10" hasCustomPrompt="1"/>
          </p:nvPr>
        </p:nvSpPr>
        <p:spPr>
          <a:xfrm>
            <a:off x="855663" y="2685482"/>
            <a:ext cx="7156451" cy="1262062"/>
          </a:xfrm>
        </p:spPr>
        <p:txBody>
          <a:bodyPr anchor="ctr">
            <a:norm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US" altLang="zh-CN" dirty="0"/>
              <a:t>THANK YOU</a:t>
            </a: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959" y="4309711"/>
            <a:ext cx="1427670" cy="11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690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12192000" cy="6869089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48146" y="4640579"/>
            <a:ext cx="7190015" cy="7112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146" y="3611880"/>
            <a:ext cx="7190015" cy="944879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435" y="368300"/>
            <a:ext cx="1750873" cy="14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01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6589" y="4192376"/>
            <a:ext cx="1776411" cy="13945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6360" y="4564540"/>
            <a:ext cx="576000" cy="57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3636" y="4562312"/>
            <a:ext cx="576000" cy="57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04" y="4562312"/>
            <a:ext cx="576000" cy="57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3" cy="336731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440651"/>
            <a:ext cx="9649372" cy="1751724"/>
          </a:xfrm>
          <a:prstGeom prst="rect">
            <a:avLst/>
          </a:prstGeom>
        </p:spPr>
      </p:pic>
      <p:sp>
        <p:nvSpPr>
          <p:cNvPr id="62" name="文本框 61"/>
          <p:cNvSpPr txBox="1"/>
          <p:nvPr userDrawn="1"/>
        </p:nvSpPr>
        <p:spPr>
          <a:xfrm>
            <a:off x="6095998" y="5355739"/>
            <a:ext cx="311727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50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en-US" altLang="zh-CN" sz="1500" b="0" baseline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.Enlightening-it</a:t>
            </a:r>
            <a:r>
              <a:rPr lang="en-US" altLang="zh-CN" sz="150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  <a:endParaRPr lang="zh-CN" altLang="en-US" sz="1500" b="0" dirty="0">
              <a:ln>
                <a:noFill/>
              </a:ln>
              <a:solidFill>
                <a:srgbClr val="1A5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3261829" y="5355739"/>
            <a:ext cx="2344117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臺北市信義區忠孝東路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段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669</a:t>
            </a:r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號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TW" altLang="en-US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樓之</a:t>
            </a:r>
            <a:r>
              <a:rPr lang="en-US" altLang="zh-TW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1350" b="0" dirty="0">
              <a:ln>
                <a:noFill/>
              </a:ln>
              <a:solidFill>
                <a:srgbClr val="1A55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395488" y="5358208"/>
            <a:ext cx="265743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50" b="0" dirty="0">
                <a:ln>
                  <a:noFill/>
                </a:ln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(02)8785-7895</a:t>
            </a:r>
            <a:endParaRPr lang="zh-CN" altLang="en-US" sz="1350" b="0" dirty="0">
              <a:ln>
                <a:noFill/>
              </a:ln>
              <a:solidFill>
                <a:srgbClr val="1A55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文本占位符 73"/>
          <p:cNvSpPr>
            <a:spLocks noGrp="1"/>
          </p:cNvSpPr>
          <p:nvPr>
            <p:ph type="body" sz="quarter" idx="10" hasCustomPrompt="1"/>
          </p:nvPr>
        </p:nvSpPr>
        <p:spPr>
          <a:xfrm>
            <a:off x="855663" y="2685482"/>
            <a:ext cx="7156451" cy="1262062"/>
          </a:xfrm>
        </p:spPr>
        <p:txBody>
          <a:bodyPr anchor="ctr">
            <a:norm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US" altLang="zh-CN" dirty="0"/>
              <a:t>THANK YOU</a:t>
            </a:r>
          </a:p>
        </p:txBody>
      </p:sp>
      <p:pic>
        <p:nvPicPr>
          <p:cNvPr id="14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959" y="4309711"/>
            <a:ext cx="1427670" cy="11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68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0649" y="-427"/>
            <a:ext cx="5730291" cy="6860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1" y="0"/>
            <a:ext cx="571347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9" y="0"/>
            <a:ext cx="1074420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30418" y="395983"/>
            <a:ext cx="6179983" cy="4501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325" b="1" baseline="0" dirty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325" b="1" dirty="0">
              <a:solidFill>
                <a:srgbClr val="29A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038849" y="1393371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38849" y="2406778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038849" y="3420185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038849" y="4433592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789933" y="1393373"/>
            <a:ext cx="4455921" cy="389311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5"/>
          </p:nvPr>
        </p:nvSpPr>
        <p:spPr>
          <a:xfrm>
            <a:off x="1789933" y="1842820"/>
            <a:ext cx="4464239" cy="25450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1789933" y="2409692"/>
            <a:ext cx="4455921" cy="389311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9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1789933" y="2859139"/>
            <a:ext cx="4464239" cy="25450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1789933" y="3426010"/>
            <a:ext cx="4455921" cy="389311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1" name="文本占位符 32"/>
          <p:cNvSpPr>
            <a:spLocks noGrp="1"/>
          </p:cNvSpPr>
          <p:nvPr>
            <p:ph type="body" sz="quarter" idx="19"/>
          </p:nvPr>
        </p:nvSpPr>
        <p:spPr>
          <a:xfrm>
            <a:off x="1789933" y="3875458"/>
            <a:ext cx="4464239" cy="25450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文本占位符 24"/>
          <p:cNvSpPr>
            <a:spLocks noGrp="1"/>
          </p:cNvSpPr>
          <p:nvPr>
            <p:ph type="body" sz="quarter" idx="20"/>
          </p:nvPr>
        </p:nvSpPr>
        <p:spPr>
          <a:xfrm>
            <a:off x="1789933" y="4432060"/>
            <a:ext cx="4455921" cy="389311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3" name="文本占位符 32"/>
          <p:cNvSpPr>
            <a:spLocks noGrp="1"/>
          </p:cNvSpPr>
          <p:nvPr>
            <p:ph type="body" sz="quarter" idx="21"/>
          </p:nvPr>
        </p:nvSpPr>
        <p:spPr>
          <a:xfrm>
            <a:off x="1789933" y="4881507"/>
            <a:ext cx="4464239" cy="25450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4" name="文本占位符 24"/>
          <p:cNvSpPr>
            <a:spLocks noGrp="1"/>
          </p:cNvSpPr>
          <p:nvPr>
            <p:ph type="body" sz="quarter" idx="22"/>
          </p:nvPr>
        </p:nvSpPr>
        <p:spPr>
          <a:xfrm>
            <a:off x="1789933" y="5403430"/>
            <a:ext cx="4455921" cy="389311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5" name="文本占位符 32"/>
          <p:cNvSpPr>
            <a:spLocks noGrp="1"/>
          </p:cNvSpPr>
          <p:nvPr>
            <p:ph type="body" sz="quarter" idx="23"/>
          </p:nvPr>
        </p:nvSpPr>
        <p:spPr>
          <a:xfrm>
            <a:off x="1789933" y="5852877"/>
            <a:ext cx="4464239" cy="25450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132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0649" y="-427"/>
            <a:ext cx="5730291" cy="6860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1" y="0"/>
            <a:ext cx="571347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141"/>
            <a:ext cx="1074420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30418" y="395983"/>
            <a:ext cx="6179983" cy="4501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325" b="1" baseline="0" dirty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325" b="1" dirty="0">
              <a:solidFill>
                <a:srgbClr val="29A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038849" y="1393371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38849" y="2406778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027957" y="3403859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027957" y="4417266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027957" y="5430672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789933" y="1393371"/>
            <a:ext cx="4455921" cy="576000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1789933" y="2409690"/>
            <a:ext cx="4455921" cy="573088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1779041" y="3409683"/>
            <a:ext cx="4455921" cy="570176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文本占位符 24"/>
          <p:cNvSpPr>
            <a:spLocks noGrp="1"/>
          </p:cNvSpPr>
          <p:nvPr>
            <p:ph type="body" sz="quarter" idx="20"/>
          </p:nvPr>
        </p:nvSpPr>
        <p:spPr>
          <a:xfrm>
            <a:off x="1779041" y="4415732"/>
            <a:ext cx="4455921" cy="577534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4" name="文本占位符 24"/>
          <p:cNvSpPr>
            <a:spLocks noGrp="1"/>
          </p:cNvSpPr>
          <p:nvPr>
            <p:ph type="body" sz="quarter" idx="22"/>
          </p:nvPr>
        </p:nvSpPr>
        <p:spPr>
          <a:xfrm>
            <a:off x="1779041" y="5387102"/>
            <a:ext cx="4455921" cy="619570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0351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0649" y="-427"/>
            <a:ext cx="5730291" cy="6860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1" y="0"/>
            <a:ext cx="571347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8529"/>
            <a:ext cx="1074420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30418" y="395983"/>
            <a:ext cx="6179983" cy="4501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325" b="1" baseline="0" dirty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325" b="1" dirty="0">
              <a:solidFill>
                <a:srgbClr val="29A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038849" y="1393371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38849" y="2103864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580559" y="2721609"/>
            <a:ext cx="434664" cy="420177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789933" y="1393371"/>
            <a:ext cx="4455921" cy="576000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1789933" y="2106776"/>
            <a:ext cx="4455921" cy="573088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2031574" y="2728183"/>
            <a:ext cx="4455921" cy="420177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1038849" y="5302687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25"/>
          </p:nvPr>
        </p:nvSpPr>
        <p:spPr>
          <a:xfrm>
            <a:off x="1789933" y="5305599"/>
            <a:ext cx="4455921" cy="573088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80559" y="3241604"/>
            <a:ext cx="434664" cy="420177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6"/>
          </p:nvPr>
        </p:nvSpPr>
        <p:spPr>
          <a:xfrm>
            <a:off x="2031574" y="3241604"/>
            <a:ext cx="4455921" cy="420177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580559" y="3761601"/>
            <a:ext cx="434664" cy="420177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27"/>
          </p:nvPr>
        </p:nvSpPr>
        <p:spPr>
          <a:xfrm>
            <a:off x="2031574" y="3760355"/>
            <a:ext cx="4455921" cy="420177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矩形 32"/>
          <p:cNvSpPr/>
          <p:nvPr userDrawn="1"/>
        </p:nvSpPr>
        <p:spPr>
          <a:xfrm>
            <a:off x="1580559" y="4281597"/>
            <a:ext cx="434664" cy="420177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占位符 24"/>
          <p:cNvSpPr>
            <a:spLocks noGrp="1"/>
          </p:cNvSpPr>
          <p:nvPr>
            <p:ph type="body" sz="quarter" idx="28"/>
          </p:nvPr>
        </p:nvSpPr>
        <p:spPr>
          <a:xfrm>
            <a:off x="2031574" y="4288167"/>
            <a:ext cx="4455921" cy="420177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5" name="矩形 34"/>
          <p:cNvSpPr/>
          <p:nvPr userDrawn="1"/>
        </p:nvSpPr>
        <p:spPr>
          <a:xfrm>
            <a:off x="1580559" y="4801593"/>
            <a:ext cx="434664" cy="420177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2031574" y="4805747"/>
            <a:ext cx="4455921" cy="420177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3323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436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66006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31844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1917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636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542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42849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35533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655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28815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7519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01302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873943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044967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143733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37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45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85" y="786718"/>
            <a:ext cx="10098633" cy="56896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831819" y="1293893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rgbClr val="1A558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500" b="1" i="1" dirty="0">
              <a:solidFill>
                <a:srgbClr val="1A558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425466" y="3990458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15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425465" y="5107937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263" y="0"/>
            <a:ext cx="3075709" cy="7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8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"/>
            <a:ext cx="12172317" cy="685799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915119" y="1255791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rgbClr val="1A558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500" b="1" i="1" dirty="0">
              <a:solidFill>
                <a:srgbClr val="1A558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597" y="38331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75597" y="50331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263" y="0"/>
            <a:ext cx="3075709" cy="7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89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231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250919" y="1233491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8500" b="1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5088797" y="28044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5088797" y="40044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263" y="0"/>
            <a:ext cx="3075709" cy="7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56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089"/>
            <a:ext cx="12192000" cy="686908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869919" y="725491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rgbClr val="1A558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8500" b="1" i="1" dirty="0">
              <a:solidFill>
                <a:srgbClr val="1A558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861242" y="34267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861242" y="46267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263" y="0"/>
            <a:ext cx="3075709" cy="7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02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089"/>
            <a:ext cx="12192000" cy="686908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03219" y="849204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8500" b="1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772342" y="32743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772342" y="44743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263" y="0"/>
            <a:ext cx="3075709" cy="7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0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690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43"/>
            <a:ext cx="12192000" cy="68580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238500" y="4648200"/>
            <a:ext cx="5562600" cy="7112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57301" y="3401705"/>
            <a:ext cx="791210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562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1100" y="1507662"/>
            <a:ext cx="2077917" cy="3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563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A420-EEB9-4436-9A35-B102E0EAD14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0B6075-E167-45B6-B541-520611F0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9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A420-EEB9-4436-9A35-B102E0EAD14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0B6075-E167-45B6-B541-520611F0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9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A420-EEB9-4436-9A35-B102E0EAD14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0B6075-E167-45B6-B541-520611F0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81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A420-EEB9-4436-9A35-B102E0EAD14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0B6075-E167-45B6-B541-520611F0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3524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A420-EEB9-4436-9A35-B102E0EAD14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0B6075-E167-45B6-B541-520611F0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home\users\Amesh\4. Projects &amp; Companies\Microsoft\Services Marketing\Project Florance\Graphics and Templates\August Release\MCS FY11 Templates\Photos\Consulting2_small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122390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2" y="4097868"/>
            <a:ext cx="12234407" cy="1187356"/>
          </a:xfrm>
          <a:prstGeom prst="rect">
            <a:avLst/>
          </a:prstGeom>
          <a:gradFill flip="none" rotWithShape="1">
            <a:gsLst>
              <a:gs pos="0">
                <a:srgbClr val="5191CD">
                  <a:lumMod val="82000"/>
                </a:srgbClr>
              </a:gs>
              <a:gs pos="63000">
                <a:srgbClr val="5191CD">
                  <a:alpha val="71000"/>
                  <a:lumMod val="90000"/>
                </a:srgbClr>
              </a:gs>
              <a:gs pos="100000">
                <a:srgbClr val="A4D7F4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27191" y="4482889"/>
            <a:ext cx="1078002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60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199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690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12192000" cy="6869089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48146" y="4640579"/>
            <a:ext cx="7190015" cy="7112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146" y="3611880"/>
            <a:ext cx="7190015" cy="944879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4165" y="1411936"/>
            <a:ext cx="2008297" cy="5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7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0649" y="-427"/>
            <a:ext cx="5730291" cy="6860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1" y="0"/>
            <a:ext cx="571347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9" y="0"/>
            <a:ext cx="1074420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30418" y="390214"/>
            <a:ext cx="6179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400" b="1" dirty="0">
                <a:solidFill>
                  <a:srgbClr val="29A7E1"/>
                </a:solidFill>
              </a:rPr>
              <a:t>Agenda</a:t>
            </a:r>
            <a:endParaRPr lang="zh-CN" altLang="en-US" sz="2325" b="1" dirty="0">
              <a:solidFill>
                <a:srgbClr val="29A7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038849" y="1393371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38849" y="2406778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038849" y="3420185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038849" y="4433592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038849" y="5446998"/>
            <a:ext cx="550800" cy="576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2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789933" y="1393371"/>
            <a:ext cx="4455921" cy="576000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1789933" y="2409690"/>
            <a:ext cx="4455921" cy="573088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1789933" y="3426009"/>
            <a:ext cx="4455921" cy="570176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文本占位符 24"/>
          <p:cNvSpPr>
            <a:spLocks noGrp="1"/>
          </p:cNvSpPr>
          <p:nvPr>
            <p:ph type="body" sz="quarter" idx="20"/>
          </p:nvPr>
        </p:nvSpPr>
        <p:spPr>
          <a:xfrm>
            <a:off x="1789933" y="4432058"/>
            <a:ext cx="4455921" cy="577534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4" name="文本占位符 24"/>
          <p:cNvSpPr>
            <a:spLocks noGrp="1"/>
          </p:cNvSpPr>
          <p:nvPr>
            <p:ph type="body" sz="quarter" idx="22"/>
          </p:nvPr>
        </p:nvSpPr>
        <p:spPr>
          <a:xfrm>
            <a:off x="1789933" y="5403428"/>
            <a:ext cx="4455921" cy="619570"/>
          </a:xfrm>
        </p:spPr>
        <p:txBody>
          <a:bodyPr anchor="ctr">
            <a:noAutofit/>
          </a:bodyPr>
          <a:lstStyle>
            <a:lvl1pPr marL="0" indent="0">
              <a:buNone/>
              <a:defRPr sz="16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4165" y="-153215"/>
            <a:ext cx="3078747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9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659328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479360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863743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647299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39274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371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0298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7014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37308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859" y="186940"/>
            <a:ext cx="7200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420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187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3357" y="186941"/>
            <a:ext cx="79200" cy="720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83765" y="654943"/>
            <a:ext cx="7912291" cy="361059"/>
          </a:xfr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9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2"/>
          </p:nvPr>
        </p:nvSpPr>
        <p:spPr>
          <a:xfrm>
            <a:off x="717142" y="1121278"/>
            <a:ext cx="11030359" cy="52287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60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4782069" y="3976507"/>
            <a:ext cx="4229629" cy="2396136"/>
          </a:xfrm>
          <a:prstGeom prst="rect">
            <a:avLst/>
          </a:prstGeom>
          <a:solidFill>
            <a:srgbClr val="1A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 userDrawn="1"/>
        </p:nvSpPr>
        <p:spPr>
          <a:xfrm>
            <a:off x="246524" y="3956529"/>
            <a:ext cx="4229629" cy="2396136"/>
          </a:xfrm>
          <a:prstGeom prst="rect">
            <a:avLst/>
          </a:prstGeom>
          <a:solidFill>
            <a:srgbClr val="1A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 hasCustomPrompt="1"/>
          </p:nvPr>
        </p:nvSpPr>
        <p:spPr>
          <a:xfrm>
            <a:off x="523697" y="4625894"/>
            <a:ext cx="3768905" cy="1660057"/>
          </a:xfrm>
        </p:spPr>
        <p:txBody>
          <a:bodyPr>
            <a:normAutofit/>
          </a:bodyPr>
          <a:lstStyle>
            <a:lvl1pPr marL="2143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7" name="文本占位符 32"/>
          <p:cNvSpPr>
            <a:spLocks noGrp="1"/>
          </p:cNvSpPr>
          <p:nvPr>
            <p:ph type="body" sz="quarter" idx="16"/>
          </p:nvPr>
        </p:nvSpPr>
        <p:spPr>
          <a:xfrm>
            <a:off x="915612" y="1251422"/>
            <a:ext cx="2203936" cy="402689"/>
          </a:xfr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8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4201236" y="1251422"/>
            <a:ext cx="2203936" cy="402689"/>
          </a:xfr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文本占位符 32"/>
          <p:cNvSpPr>
            <a:spLocks noGrp="1"/>
          </p:cNvSpPr>
          <p:nvPr>
            <p:ph type="body" sz="quarter" idx="18"/>
          </p:nvPr>
        </p:nvSpPr>
        <p:spPr>
          <a:xfrm>
            <a:off x="7136441" y="1251422"/>
            <a:ext cx="2203936" cy="402689"/>
          </a:xfr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1" name="文本占位符 32"/>
          <p:cNvSpPr>
            <a:spLocks noGrp="1"/>
          </p:cNvSpPr>
          <p:nvPr>
            <p:ph type="body" sz="quarter" idx="19"/>
          </p:nvPr>
        </p:nvSpPr>
        <p:spPr>
          <a:xfrm>
            <a:off x="10436342" y="1251422"/>
            <a:ext cx="1778423" cy="402689"/>
          </a:xfr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-3016" y="1832517"/>
            <a:ext cx="12195016" cy="1978681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20"/>
          </p:nvPr>
        </p:nvSpPr>
        <p:spPr>
          <a:xfrm>
            <a:off x="9317615" y="3956530"/>
            <a:ext cx="2705048" cy="2335281"/>
          </a:xfrm>
        </p:spPr>
        <p:txBody>
          <a:bodyPr/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35" name="文本占位符 32"/>
          <p:cNvSpPr>
            <a:spLocks noGrp="1"/>
          </p:cNvSpPr>
          <p:nvPr>
            <p:ph type="body" sz="quarter" idx="22"/>
          </p:nvPr>
        </p:nvSpPr>
        <p:spPr>
          <a:xfrm>
            <a:off x="974755" y="4092798"/>
            <a:ext cx="2203936" cy="402689"/>
          </a:xfr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6" name="文本占位符 32"/>
          <p:cNvSpPr>
            <a:spLocks noGrp="1"/>
          </p:cNvSpPr>
          <p:nvPr>
            <p:ph type="body" sz="quarter" idx="23"/>
          </p:nvPr>
        </p:nvSpPr>
        <p:spPr>
          <a:xfrm>
            <a:off x="5559963" y="4112776"/>
            <a:ext cx="2203936" cy="402689"/>
          </a:xfr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7" name="文本占位符 12"/>
          <p:cNvSpPr>
            <a:spLocks noGrp="1"/>
          </p:cNvSpPr>
          <p:nvPr>
            <p:ph type="body" sz="quarter" idx="24" hasCustomPrompt="1"/>
          </p:nvPr>
        </p:nvSpPr>
        <p:spPr>
          <a:xfrm>
            <a:off x="172441" y="1946816"/>
            <a:ext cx="11850223" cy="174186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655" y="881302"/>
            <a:ext cx="264043" cy="77280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7051" y="1104758"/>
            <a:ext cx="581107" cy="56205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414" y="988053"/>
            <a:ext cx="627943" cy="78035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0603" y="1158742"/>
            <a:ext cx="628739" cy="495369"/>
          </a:xfrm>
          <a:prstGeom prst="rect">
            <a:avLst/>
          </a:prstGeom>
        </p:spPr>
      </p:pic>
      <p:sp>
        <p:nvSpPr>
          <p:cNvPr id="39" name="文本占位符 12"/>
          <p:cNvSpPr>
            <a:spLocks noGrp="1"/>
          </p:cNvSpPr>
          <p:nvPr>
            <p:ph type="body" sz="quarter" idx="25" hasCustomPrompt="1"/>
          </p:nvPr>
        </p:nvSpPr>
        <p:spPr>
          <a:xfrm>
            <a:off x="5088633" y="4625894"/>
            <a:ext cx="3768905" cy="1660057"/>
          </a:xfrm>
        </p:spPr>
        <p:txBody>
          <a:bodyPr>
            <a:normAutofit/>
          </a:bodyPr>
          <a:lstStyle>
            <a:lvl1pPr marL="2143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451" y="3991851"/>
            <a:ext cx="457203" cy="56993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673" y="4067493"/>
            <a:ext cx="581107" cy="581106"/>
          </a:xfrm>
          <a:prstGeom prst="rect">
            <a:avLst/>
          </a:prstGeom>
        </p:spPr>
      </p:pic>
      <p:sp>
        <p:nvSpPr>
          <p:cNvPr id="48" name="矩形 47"/>
          <p:cNvSpPr/>
          <p:nvPr userDrawn="1"/>
        </p:nvSpPr>
        <p:spPr>
          <a:xfrm>
            <a:off x="-2859" y="186941"/>
            <a:ext cx="7200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983765" y="188606"/>
            <a:ext cx="7912291" cy="466337"/>
          </a:xfrm>
        </p:spPr>
        <p:txBody>
          <a:bodyPr anchor="ctr">
            <a:noAutofit/>
          </a:bodyPr>
          <a:lstStyle>
            <a:lvl1pPr marL="0" indent="0">
              <a:buNone/>
              <a:defRPr sz="2025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1" name="矩形 50"/>
          <p:cNvSpPr/>
          <p:nvPr userDrawn="1"/>
        </p:nvSpPr>
        <p:spPr>
          <a:xfrm>
            <a:off x="783357" y="186941"/>
            <a:ext cx="79200" cy="468000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466708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690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43"/>
            <a:ext cx="12192000" cy="68580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238500" y="4648200"/>
            <a:ext cx="5562600" cy="7112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57301" y="3401705"/>
            <a:ext cx="791210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562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903" y="1444219"/>
            <a:ext cx="2063005" cy="5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35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48940"/>
            <a:ext cx="11020508" cy="6209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831819" y="1293893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rgbClr val="1A558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500" b="1" i="1" dirty="0">
              <a:solidFill>
                <a:srgbClr val="1A558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425466" y="3990458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15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425465" y="5107937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30033752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"/>
            <a:ext cx="12172317" cy="685799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915119" y="1255791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rgbClr val="1A558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500" b="1" i="1" dirty="0">
              <a:solidFill>
                <a:srgbClr val="1A558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597" y="38331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75597" y="50331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1142352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231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250919" y="1233491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8500" b="1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5088797" y="28044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5088797" y="40044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27430350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089"/>
            <a:ext cx="12192000" cy="686908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869919" y="725491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rgbClr val="1A558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8500" b="1" i="1" dirty="0">
              <a:solidFill>
                <a:srgbClr val="1A558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861242" y="34267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861242" y="46267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3683142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089"/>
            <a:ext cx="12192000" cy="686908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03219" y="849204"/>
            <a:ext cx="3991323" cy="519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500" b="1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28500" b="1" i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4772342" y="3274342"/>
            <a:ext cx="6699735" cy="815394"/>
          </a:xfrm>
        </p:spPr>
        <p:txBody>
          <a:bodyPr anchor="ctr">
            <a:noAutofit/>
          </a:bodyPr>
          <a:lstStyle>
            <a:lvl1pPr marL="0" indent="0">
              <a:buNone/>
              <a:defRPr sz="4350" b="1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6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772342" y="4474372"/>
            <a:ext cx="6699735" cy="480065"/>
          </a:xfrm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6418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70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0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5C63-6F27-45E2-8523-2DDF140DF169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4B08-E3D9-472F-87FC-995BA6619D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98773" y="6449927"/>
            <a:ext cx="2399009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35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Enlightening</a:t>
            </a:r>
            <a:r>
              <a:rPr lang="en-US" altLang="zh-CN" sz="1350" b="0" baseline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Corp.</a:t>
            </a:r>
            <a:endParaRPr lang="zh-CN" altLang="en-US" sz="1350" b="0" dirty="0">
              <a:ln>
                <a:noFill/>
              </a:ln>
              <a:solidFill>
                <a:srgbClr val="1A5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54655" y="6453065"/>
            <a:ext cx="540000" cy="293811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4909" y="6455168"/>
            <a:ext cx="36000" cy="293811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15"/>
          <p:cNvSpPr txBox="1"/>
          <p:nvPr/>
        </p:nvSpPr>
        <p:spPr>
          <a:xfrm>
            <a:off x="11315945" y="6415302"/>
            <a:ext cx="12174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350" b="1" smtClean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sz="1350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5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9C3C-56BF-4F71-9161-25D51CA771A0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98773" y="6449927"/>
            <a:ext cx="2399009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35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Enlightening</a:t>
            </a:r>
            <a:r>
              <a:rPr lang="en-US" altLang="zh-CN" sz="1350" b="0" baseline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Corp.</a:t>
            </a:r>
            <a:endParaRPr lang="zh-CN" altLang="en-US" sz="1350" b="0" dirty="0">
              <a:ln>
                <a:noFill/>
              </a:ln>
              <a:solidFill>
                <a:srgbClr val="1A5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54655" y="6453065"/>
            <a:ext cx="540000" cy="293811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04909" y="6455168"/>
            <a:ext cx="36000" cy="293811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TextBox 15"/>
          <p:cNvSpPr txBox="1"/>
          <p:nvPr/>
        </p:nvSpPr>
        <p:spPr>
          <a:xfrm>
            <a:off x="11315945" y="6415302"/>
            <a:ext cx="12174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350" b="1" smtClean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sz="1350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5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9C3C-56BF-4F71-9161-25D51CA771A0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0C66-150E-427B-BA10-018A3C1B3D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54655" y="6453065"/>
            <a:ext cx="540000" cy="293811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0" b="1" i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4909" y="6455168"/>
            <a:ext cx="36000" cy="293811"/>
          </a:xfrm>
          <a:prstGeom prst="rect">
            <a:avLst/>
          </a:prstGeom>
          <a:solidFill>
            <a:srgbClr val="29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15"/>
          <p:cNvSpPr txBox="1"/>
          <p:nvPr/>
        </p:nvSpPr>
        <p:spPr>
          <a:xfrm>
            <a:off x="11315945" y="6415302"/>
            <a:ext cx="12174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350" b="1" smtClean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sz="1350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2" name="文本框 6"/>
          <p:cNvSpPr txBox="1"/>
          <p:nvPr userDrawn="1"/>
        </p:nvSpPr>
        <p:spPr>
          <a:xfrm>
            <a:off x="9198773" y="6449927"/>
            <a:ext cx="2399009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350" b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Enlightening</a:t>
            </a:r>
            <a:r>
              <a:rPr lang="en-US" altLang="zh-CN" sz="1350" b="0" baseline="0" dirty="0">
                <a:ln>
                  <a:noFill/>
                </a:ln>
                <a:solidFill>
                  <a:srgbClr val="1A5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Corp.</a:t>
            </a:r>
            <a:endParaRPr lang="zh-CN" altLang="en-US" sz="1350" b="0" dirty="0">
              <a:ln>
                <a:noFill/>
              </a:ln>
              <a:solidFill>
                <a:srgbClr val="1A5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8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jpg"/><Relationship Id="rId10" Type="http://schemas.openxmlformats.org/officeDocument/2006/relationships/image" Target="../media/image41.jpg"/><Relationship Id="rId19" Type="http://schemas.openxmlformats.org/officeDocument/2006/relationships/image" Target="../media/image50.gif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jp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jp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jpe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8480" y="5062876"/>
            <a:ext cx="5392511" cy="986791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Enlightening IT Group.</a:t>
            </a:r>
            <a:endParaRPr lang="zh-CN" altLang="en-US" sz="1600" b="1" dirty="0"/>
          </a:p>
          <a:p>
            <a:r>
              <a:rPr lang="en-US" altLang="zh-CN" sz="1600" b="1" dirty="0"/>
              <a:t>Jimmy Tse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jimmy.tse@enlightening-it.com</a:t>
            </a:r>
            <a:endParaRPr lang="zh-CN" altLang="en-US" sz="1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8480" y="3643654"/>
            <a:ext cx="10125867" cy="708659"/>
          </a:xfrm>
        </p:spPr>
        <p:txBody>
          <a:bodyPr/>
          <a:lstStyle/>
          <a:p>
            <a:r>
              <a:rPr lang="zh-TW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準時達關務信息系統</a:t>
            </a:r>
            <a:br>
              <a:rPr lang="en-US" altLang="zh-TW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zh-TW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使用</a:t>
            </a:r>
            <a:r>
              <a:rPr lang="en-US" altLang="zh-TW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SharePoint</a:t>
            </a:r>
            <a:r>
              <a:rPr lang="zh-TW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平台與</a:t>
            </a:r>
            <a:r>
              <a:rPr lang="en-US" altLang="zh-TW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Nintex</a:t>
            </a:r>
            <a:r>
              <a:rPr lang="zh-TW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工作流引擎建置關務服務平台</a:t>
            </a:r>
            <a:endParaRPr lang="en-US" altLang="zh-HK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2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建議架構說明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83765" y="1024839"/>
            <a:ext cx="922040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使用者及角色：應用架構內建內外部使用者角色授權架構管理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基礎數據維護：應用架構內建清單及定制化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單據管理：應用架構內建文件庫管理，包含版本控管機制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工作流管理：應用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Nintex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工作流引擎，以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圖形化介面設計表單及工作流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通知管理：應用架構內建郵件通知、工作流驅動通知及定制化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規則庫：應用定制化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定義及回覆規則結果集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接口方案：應用定制化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實現接口集成功能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單據輸入管理：應用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技術實現紙本單據數位化、電郵集合、第三方來源輸入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單據輸出管理：應用定制文件樣版庫套版打印相關數據模型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結算管理：應用定制化演算法進行結算、第三方目的地集成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統計報表：應用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Reporting Service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BI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生成報表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使用者桌面：應用定制化介面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(Personalization)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集成用戶相關數據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定制化門戶及管理工具示意圖 </a:t>
            </a:r>
            <a:r>
              <a:rPr lang="en-US" altLang="zh-TW" dirty="0"/>
              <a:t>– (</a:t>
            </a:r>
            <a:r>
              <a:rPr lang="zh-TW" altLang="en-US" dirty="0"/>
              <a:t>引用</a:t>
            </a:r>
            <a:r>
              <a:rPr lang="en-US" altLang="zh-TW" dirty="0"/>
              <a:t>AXA</a:t>
            </a:r>
            <a:r>
              <a:rPr lang="zh-TW" altLang="en-US" dirty="0"/>
              <a:t>項目案例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Picture 1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543" y="1016861"/>
            <a:ext cx="5943600" cy="2821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1934327" y="1683658"/>
            <a:ext cx="9811328" cy="473375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09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定制化門戶及管理工具示意圖 </a:t>
            </a:r>
            <a:r>
              <a:rPr lang="en-US" altLang="zh-TW" dirty="0"/>
              <a:t>– </a:t>
            </a:r>
            <a:r>
              <a:rPr lang="zh-TW" altLang="en-US" dirty="0"/>
              <a:t>排程通知 </a:t>
            </a:r>
            <a:r>
              <a:rPr lang="en-US" altLang="zh-TW" dirty="0"/>
              <a:t>(</a:t>
            </a:r>
            <a:r>
              <a:rPr lang="zh-TW" altLang="en-US" dirty="0"/>
              <a:t>引用</a:t>
            </a:r>
            <a:r>
              <a:rPr lang="en-US" altLang="zh-TW" dirty="0"/>
              <a:t>AXA</a:t>
            </a:r>
            <a:r>
              <a:rPr lang="zh-TW" altLang="en-US" dirty="0"/>
              <a:t>案例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0907" y="1023257"/>
            <a:ext cx="10829569" cy="5275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595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定制化門戶及管理工具示意圖 </a:t>
            </a:r>
            <a:r>
              <a:rPr lang="en-US" altLang="zh-TW" dirty="0"/>
              <a:t>– </a:t>
            </a:r>
            <a:r>
              <a:rPr lang="zh-TW" altLang="en-US" dirty="0"/>
              <a:t>動態內容樣版 </a:t>
            </a:r>
            <a:r>
              <a:rPr lang="en-US" altLang="zh-TW" dirty="0"/>
              <a:t>(</a:t>
            </a:r>
            <a:r>
              <a:rPr lang="zh-TW" altLang="en-US" dirty="0"/>
              <a:t>引用</a:t>
            </a:r>
            <a:r>
              <a:rPr lang="en-US" altLang="zh-TW" dirty="0"/>
              <a:t>AXA</a:t>
            </a:r>
            <a:r>
              <a:rPr lang="zh-TW" altLang="en-US" dirty="0"/>
              <a:t>案例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3857" y="1053011"/>
            <a:ext cx="10732505" cy="5173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62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定制化門戶及管理工具示意圖 </a:t>
            </a:r>
            <a:r>
              <a:rPr lang="en-US" altLang="zh-TW" dirty="0"/>
              <a:t>– Task Runner (</a:t>
            </a:r>
            <a:r>
              <a:rPr lang="zh-TW" altLang="en-US" dirty="0"/>
              <a:t>引用</a:t>
            </a:r>
            <a:r>
              <a:rPr lang="en-US" altLang="zh-TW" dirty="0"/>
              <a:t>AXA</a:t>
            </a:r>
            <a:r>
              <a:rPr lang="zh-TW" altLang="en-US" dirty="0"/>
              <a:t>案例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227" y="1012552"/>
            <a:ext cx="10803953" cy="4880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983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定制化門戶及管理工具示意圖 </a:t>
            </a:r>
            <a:r>
              <a:rPr lang="en-US" altLang="zh-TW" dirty="0"/>
              <a:t>– </a:t>
            </a:r>
            <a:r>
              <a:rPr lang="zh-TW" altLang="en-US" dirty="0"/>
              <a:t>角色授權管理 </a:t>
            </a:r>
            <a:r>
              <a:rPr lang="en-US" altLang="zh-TW" dirty="0"/>
              <a:t>(</a:t>
            </a:r>
            <a:r>
              <a:rPr lang="zh-TW" altLang="en-US" dirty="0"/>
              <a:t>引用</a:t>
            </a:r>
            <a:r>
              <a:rPr lang="en-US" altLang="zh-TW" dirty="0"/>
              <a:t>AXA</a:t>
            </a:r>
            <a:r>
              <a:rPr lang="zh-TW" altLang="en-US" dirty="0"/>
              <a:t>案例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228" y="1005340"/>
            <a:ext cx="10620141" cy="5134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549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定制化門戶及管理工具示意圖 </a:t>
            </a:r>
            <a:r>
              <a:rPr lang="en-US" altLang="zh-TW" dirty="0"/>
              <a:t>– </a:t>
            </a:r>
            <a:r>
              <a:rPr lang="zh-TW" altLang="en-US" dirty="0"/>
              <a:t>報告打印 </a:t>
            </a:r>
            <a:r>
              <a:rPr lang="en-US" altLang="zh-TW" dirty="0"/>
              <a:t>(</a:t>
            </a:r>
            <a:r>
              <a:rPr lang="zh-TW" altLang="en-US" dirty="0"/>
              <a:t>引用</a:t>
            </a:r>
            <a:r>
              <a:rPr lang="en-US" altLang="zh-TW" dirty="0"/>
              <a:t>AXA</a:t>
            </a:r>
            <a:r>
              <a:rPr lang="zh-TW" altLang="en-US" dirty="0"/>
              <a:t>案例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7742" y="974860"/>
            <a:ext cx="10548258" cy="52076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678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99661" y="1197904"/>
            <a:ext cx="10515600" cy="8292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Nintex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表單設計工具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99661" y="2162138"/>
            <a:ext cx="43642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圖型化表單設計工具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支援多裝置版面佈局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支援以規則的方式設定表單驗證及控制項外觀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支援整合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SharePoint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及收送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3886" y="1197904"/>
            <a:ext cx="6541667" cy="40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09598" y="1226299"/>
            <a:ext cx="10515600" cy="72328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Nintex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流程設計工具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09598" y="2084515"/>
            <a:ext cx="420303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圖形化流程設計工具，支援以拖拉節點的方式建立工作流程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內建多樣化邏輯處理、清單存取、使用者物件、系統整合等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830" y="2084515"/>
            <a:ext cx="6662056" cy="39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941" y="1251286"/>
            <a:ext cx="10515600" cy="84028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Nintex Hawkeye</a:t>
            </a: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76941" y="2226507"/>
            <a:ext cx="437147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Workflow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使用狀況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呈現處理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KPI, e.g.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依地區、部門彙總報銷資料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6066" y="3351491"/>
            <a:ext cx="5329990" cy="336128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16" y="1016002"/>
            <a:ext cx="5552688" cy="3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2800" dirty="0"/>
              <a:t>關於因萊騰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TW" altLang="en-US" sz="2800" dirty="0"/>
              <a:t>關務信息系統架構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TW" altLang="en-US" sz="2800" dirty="0"/>
              <a:t>相關案例分享 </a:t>
            </a:r>
            <a:r>
              <a:rPr lang="en-US" altLang="zh-TW" sz="2800" dirty="0"/>
              <a:t>– </a:t>
            </a:r>
            <a:r>
              <a:rPr lang="zh-TW" altLang="en-US" sz="2800" dirty="0"/>
              <a:t>嘉里物流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sz="2800" dirty="0"/>
              <a:t>Q &amp; A</a:t>
            </a:r>
            <a:endParaRPr lang="zh-TW" altLang="en-US" sz="2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0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項目組織圖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190752905"/>
              </p:ext>
            </p:extLst>
          </p:nvPr>
        </p:nvGraphicFramePr>
        <p:xfrm>
          <a:off x="1104348" y="1121280"/>
          <a:ext cx="94576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07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項目時間表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97040"/>
              </p:ext>
            </p:extLst>
          </p:nvPr>
        </p:nvGraphicFramePr>
        <p:xfrm>
          <a:off x="983765" y="1016003"/>
          <a:ext cx="10214323" cy="535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50">
                  <a:extLst>
                    <a:ext uri="{9D8B030D-6E8A-4147-A177-3AD203B41FA5}">
                      <a16:colId xmlns:a16="http://schemas.microsoft.com/office/drawing/2014/main" val="2300872802"/>
                    </a:ext>
                  </a:extLst>
                </a:gridCol>
                <a:gridCol w="1471685">
                  <a:extLst>
                    <a:ext uri="{9D8B030D-6E8A-4147-A177-3AD203B41FA5}">
                      <a16:colId xmlns:a16="http://schemas.microsoft.com/office/drawing/2014/main" val="3845452814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481591968"/>
                    </a:ext>
                  </a:extLst>
                </a:gridCol>
                <a:gridCol w="4314688">
                  <a:extLst>
                    <a:ext uri="{9D8B030D-6E8A-4147-A177-3AD203B41FA5}">
                      <a16:colId xmlns:a16="http://schemas.microsoft.com/office/drawing/2014/main" val="1066512271"/>
                    </a:ext>
                  </a:extLst>
                </a:gridCol>
              </a:tblGrid>
              <a:tr h="458505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階段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98718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需求調研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業務顧問、客戶業務窗口、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調研執行人員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業務流程調研及差異化分析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36855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需求分析及</a:t>
                      </a:r>
                      <a:b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業務顧問、系統分析師、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依實際需求分解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設計系統模塊及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訊息交換流程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54229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系統設計師、程序設計師、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執行系統開發各模塊功能，並進行單元測試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60057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系統測試及</a:t>
                      </a:r>
                      <a:b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程序設計師、測試人員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集成測試、效能測試、安全性測試及系統調校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878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用戶驗收測試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用戶代表、程序設計師、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確定系統滿足用戶需求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42089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正式上線環境準備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程序設計師、測試人員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準備正式用戶端環境、用戶培訓、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管理人員培訓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24071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第一批城市</a:t>
                      </a:r>
                      <a:b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站點試營運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客戶相關人員、業務顧問、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系統相關人員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1~3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城市站點使用新系統進行試營運，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試營運期滿後進行檢討及改善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7077"/>
                  </a:ext>
                </a:extLst>
              </a:tr>
              <a:tr h="612611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全面營運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用戶使用者、用戶管理人員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系統正式開放上線，進入系統維護期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7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5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相關案例分享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嘉里物流業務後勤支持中心及管理平台</a:t>
            </a:r>
          </a:p>
        </p:txBody>
      </p:sp>
    </p:spTree>
    <p:extLst>
      <p:ext uri="{BB962C8B-B14F-4D97-AF65-F5344CB8AC3E}">
        <p14:creationId xmlns:p14="http://schemas.microsoft.com/office/powerpoint/2010/main" val="147267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嘉里物流案例分享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4672"/>
              </p:ext>
            </p:extLst>
          </p:nvPr>
        </p:nvGraphicFramePr>
        <p:xfrm>
          <a:off x="983765" y="654943"/>
          <a:ext cx="10399852" cy="5692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5690">
                  <a:extLst>
                    <a:ext uri="{9D8B030D-6E8A-4147-A177-3AD203B41FA5}">
                      <a16:colId xmlns:a16="http://schemas.microsoft.com/office/drawing/2014/main" val="2673625206"/>
                    </a:ext>
                  </a:extLst>
                </a:gridCol>
                <a:gridCol w="8004162">
                  <a:extLst>
                    <a:ext uri="{9D8B030D-6E8A-4147-A177-3AD203B41FA5}">
                      <a16:colId xmlns:a16="http://schemas.microsoft.com/office/drawing/2014/main" val="1786226613"/>
                    </a:ext>
                  </a:extLst>
                </a:gridCol>
              </a:tblGrid>
              <a:tr h="2352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項目簡述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嘉里物流計劃於廣西南陵建立物流業務支持中心，以把其在中國區超過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個站點的物流業務後勤工作集中統一管理和運作，增加整體效益。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整個項目的工作包括現有業務調研、業務流程優化、支持中心組織架構規劃、人事顧問建議、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KPI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規劃、業務支持系統設計及實施、人員培訓及業務支持中心上線後的定期檢討及改善。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項目團隊分為顧問團隊及系統實施團隊。</a:t>
                      </a:r>
                      <a:endParaRPr lang="en-US" altLang="zh-TW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678130"/>
                  </a:ext>
                </a:extLst>
              </a:tr>
              <a:tr h="30720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負責範圍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我們團隊於此項目中負責以下工作：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參與業務調研及流程優化，提出和系統技術有關的相關意見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按最終客戶確認的業務流程，設計系統，包括系統架構及各功能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準備系統實施方案，並向客戶管理層介紹說明實施方案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系統建設及實際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計劃及實行系統測試，包括功能測試、負載測試和安全測試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計劃及支持用戶驗收測試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準備培訓材料及培訓用戶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系統上線計劃及實行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上線後定期檢討及改善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31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2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83765" y="910436"/>
            <a:ext cx="10159857" cy="513867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因萊騰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（科技）有限公司是一間具有相當發展規模的資訊科技顧問服務公司。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我們已經為在香港、臺灣、澳門以及中國大陸地區的超過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30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家企業提供了專業的資訊科技解決方案，項目管理以及離岸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在岸的應用開發。我們主要從事的技術有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JAVA, .NET, Mobile APP, BPM, </a:t>
            </a:r>
            <a:r>
              <a:rPr lang="en-US" altLang="zh-TW" sz="1800" b="0" dirty="0" err="1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AvePoint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移動應用開發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三維作品設計，以及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Oracle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相關開發專案。</a:t>
            </a:r>
            <a:endParaRPr lang="en-US" altLang="zh-TW" sz="1800" b="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lang="en-US" altLang="zh-CN" sz="1800" b="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我們為全球性企業、財富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500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強公司以及發展中的各類機構提專業服務。</a:t>
            </a:r>
            <a:endParaRPr lang="en-US" altLang="zh-TW" sz="1800" b="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我們的服務貫穿了主要的縱向市場行業，包括金融銀行類，保險類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酒店業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通訊業和資訊行業，</a:t>
            </a:r>
            <a:r>
              <a:rPr lang="en-US" altLang="zh-TW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在這些行業中，我們密切與客戶合作，互贏互利，致力於雙方都能在行業及市場中擁有更低成本、更加高效、更加、的競爭優勢。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lang="en-US" altLang="zh-CN" sz="1800" b="0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我們的專業團隊</a:t>
            </a: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我們團隊具有豐富的管理經驗、雄厚的技術實力及認真的創業精神。</a:t>
            </a: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團隊中包括外地歸來的專才及價值行銷專家。公司將充分利用中</a:t>
            </a:r>
            <a:r>
              <a:rPr lang="zh-TW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港</a:t>
            </a:r>
            <a:r>
              <a:rPr lang="zh-TW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台三地人才優勢、資訊優勢和技術優勢以及軟體業同行的緊密溝通與合作，不斷吸引優秀人才加盟</a:t>
            </a:r>
            <a:r>
              <a:rPr lang="zh-TW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字版面配置區 10"/>
          <p:cNvSpPr txBox="1">
            <a:spLocks/>
          </p:cNvSpPr>
          <p:nvPr/>
        </p:nvSpPr>
        <p:spPr>
          <a:xfrm>
            <a:off x="983765" y="188606"/>
            <a:ext cx="7912291" cy="466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25" b="1" kern="1200">
                <a:solidFill>
                  <a:srgbClr val="1A55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因萊騰科技有限公司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108977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2800" dirty="0"/>
              <a:t>因萊騰集團 組織介紹</a:t>
            </a:r>
          </a:p>
        </p:txBody>
      </p:sp>
      <p:sp>
        <p:nvSpPr>
          <p:cNvPr id="7" name="橢圓 6"/>
          <p:cNvSpPr/>
          <p:nvPr/>
        </p:nvSpPr>
        <p:spPr>
          <a:xfrm>
            <a:off x="7496885" y="2250404"/>
            <a:ext cx="137808" cy="134952"/>
          </a:xfrm>
          <a:prstGeom prst="ellipse">
            <a:avLst/>
          </a:prstGeom>
          <a:solidFill>
            <a:srgbClr val="FF0000">
              <a:alpha val="64706"/>
            </a:srgb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354563" y="2047889"/>
            <a:ext cx="137808" cy="134952"/>
          </a:xfrm>
          <a:prstGeom prst="ellipse">
            <a:avLst/>
          </a:prstGeom>
          <a:solidFill>
            <a:srgbClr val="FF0000">
              <a:alpha val="64706"/>
            </a:srgb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285659" y="2312936"/>
            <a:ext cx="137808" cy="134952"/>
          </a:xfrm>
          <a:prstGeom prst="ellipse">
            <a:avLst/>
          </a:prstGeom>
          <a:solidFill>
            <a:srgbClr val="FF0000">
              <a:alpha val="64706"/>
            </a:srgb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65296" y="2312936"/>
            <a:ext cx="137808" cy="134952"/>
          </a:xfrm>
          <a:prstGeom prst="ellipse">
            <a:avLst/>
          </a:prstGeom>
          <a:solidFill>
            <a:srgbClr val="FF0000">
              <a:alpha val="64706"/>
            </a:srgb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9860656" y="1138200"/>
            <a:ext cx="1711076" cy="46333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香港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60656" y="1646027"/>
            <a:ext cx="171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Sales, PM, SA, SD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860656" y="1967518"/>
            <a:ext cx="1711076" cy="463335"/>
          </a:xfrm>
          <a:prstGeom prst="roundRect">
            <a:avLst/>
          </a:prstGeom>
          <a:solidFill>
            <a:srgbClr val="54813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860656" y="2475345"/>
            <a:ext cx="171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Sales, PM, SA, SD, PG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860656" y="2796836"/>
            <a:ext cx="1711076" cy="463335"/>
          </a:xfrm>
          <a:prstGeom prst="roundRect">
            <a:avLst/>
          </a:prstGeom>
          <a:solidFill>
            <a:srgbClr val="8395A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珠海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60656" y="3304663"/>
            <a:ext cx="171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 PG,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UxD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9860656" y="3626154"/>
            <a:ext cx="1711076" cy="463335"/>
          </a:xfrm>
          <a:prstGeom prst="roundRect">
            <a:avLst/>
          </a:prstGeom>
          <a:solidFill>
            <a:srgbClr val="8395A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上海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860656" y="4133981"/>
            <a:ext cx="171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860656" y="4455472"/>
            <a:ext cx="1711076" cy="463335"/>
          </a:xfrm>
          <a:prstGeom prst="roundRect">
            <a:avLst/>
          </a:prstGeom>
          <a:solidFill>
            <a:srgbClr val="8395A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澳門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860656" y="4963301"/>
            <a:ext cx="171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PG,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Mibile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PG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7212241" y="2237179"/>
            <a:ext cx="137808" cy="134952"/>
          </a:xfrm>
          <a:prstGeom prst="ellipse">
            <a:avLst/>
          </a:prstGeom>
          <a:solidFill>
            <a:srgbClr val="FF0000">
              <a:alpha val="64706"/>
            </a:srgb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182741" y="1058971"/>
            <a:ext cx="5934218" cy="4695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iti TC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67866" y="5163929"/>
            <a:ext cx="558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總部在香港於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2014Y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成立，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iti TC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成立初期，以承接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ISV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委託開發專案軟體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67866" y="5596871"/>
            <a:ext cx="552488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defRPr>
            </a:lvl1pPr>
          </a:lstStyle>
          <a:p>
            <a:r>
              <a:rPr lang="zh-TW" altLang="en-US" dirty="0"/>
              <a:t>兩岸四地擁有</a:t>
            </a:r>
            <a:r>
              <a:rPr lang="en-US" altLang="zh-TW" dirty="0"/>
              <a:t>68</a:t>
            </a:r>
            <a:r>
              <a:rPr lang="zh-TW" altLang="en-US" dirty="0"/>
              <a:t>多位專業技術顧問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7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  <p:bldP spid="17" grpId="0" animBg="1"/>
      <p:bldP spid="3" grpId="0" animBg="1"/>
      <p:bldP spid="4" grpId="0"/>
      <p:bldP spid="14" grpId="0" animBg="1"/>
      <p:bldP spid="18" grpId="0"/>
      <p:bldP spid="19" grpId="0" animBg="1"/>
      <p:bldP spid="20" grpId="0"/>
      <p:bldP spid="23" grpId="0" animBg="1"/>
      <p:bldP spid="24" grpId="0"/>
      <p:bldP spid="27" grpId="0" animBg="1"/>
      <p:bldP spid="28" grpId="0"/>
      <p:bldP spid="29" grpId="0" animBg="1"/>
      <p:bldP spid="6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84701" y="4330639"/>
            <a:ext cx="54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COMPANY 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467" y="971527"/>
            <a:ext cx="92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我們根據大中華和國際客戶的需要，提供</a:t>
            </a:r>
            <a:r>
              <a:rPr lang="zh-CN" altLang="en-US" b="1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高性價比</a:t>
            </a:r>
            <a:r>
              <a:rPr lang="zh-CN" altLang="en-US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的和經過</a:t>
            </a:r>
            <a:r>
              <a:rPr lang="zh-CN" altLang="en-US" b="1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規範項目實踐</a:t>
            </a:r>
            <a:r>
              <a:rPr lang="zh-CN" altLang="en-US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的軟體發展資源。</a:t>
            </a:r>
            <a:endParaRPr lang="en-US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3765" y="839807"/>
            <a:ext cx="16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技術技能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4466" y="1818458"/>
            <a:ext cx="4193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操作系統</a:t>
            </a:r>
            <a:endParaRPr lang="en-US" altLang="zh-TW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Windows (Clustering), IOS, Android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資料庫</a:t>
            </a:r>
            <a:endParaRPr lang="en-US" altLang="zh-TW" b="1" dirty="0">
              <a:solidFill>
                <a:srgbClr val="00B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Oracle (RAC), SQL Server (Clustering),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TW" altLang="en-US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程式設計語言</a:t>
            </a:r>
            <a:endParaRPr lang="en-US" altLang="zh-TW" b="1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 (J2SE, J2EE, JSP, Servlet), C/C++,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.Net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VC/C++, C#, ASP, VB, PHP, Object C</a:t>
            </a:r>
          </a:p>
          <a:p>
            <a:endParaRPr lang="en-US" dirty="0">
              <a:solidFill>
                <a:srgbClr val="7030A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TW" altLang="en-US" b="1" dirty="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通信協議</a:t>
            </a:r>
            <a:endParaRPr lang="en-US" altLang="zh-TW" b="1" dirty="0">
              <a:solidFill>
                <a:srgbClr val="7030A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TCP/IP, HTTP, JMS, IBM MQ,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WebService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4632" y="1818458"/>
            <a:ext cx="4193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系統平臺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WebLogic,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Websphere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JRun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 Struts, Spring, Hibernate, Ajax, SharePoint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測試工具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LoadRunner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JMeter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JUnit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TW" altLang="en-US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工具</a:t>
            </a:r>
            <a:endParaRPr lang="en-US" altLang="zh-TW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Visual Studio, Eclipse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行業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政府、金融、電子服務、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CRM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、商業智慧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2800" dirty="0"/>
              <a:t>軟件服務</a:t>
            </a:r>
            <a:r>
              <a:rPr lang="en-US" altLang="zh-TW" sz="2800" dirty="0"/>
              <a:t>-</a:t>
            </a:r>
            <a:r>
              <a:rPr lang="zh-TW" altLang="en-US" sz="2800" dirty="0"/>
              <a:t>軟件資源外包</a:t>
            </a:r>
          </a:p>
        </p:txBody>
      </p:sp>
    </p:spTree>
    <p:extLst>
      <p:ext uri="{BB962C8B-B14F-4D97-AF65-F5344CB8AC3E}">
        <p14:creationId xmlns:p14="http://schemas.microsoft.com/office/powerpoint/2010/main" val="189823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2800" dirty="0"/>
              <a:t>主要客戶</a:t>
            </a:r>
          </a:p>
        </p:txBody>
      </p:sp>
      <p:pic>
        <p:nvPicPr>
          <p:cNvPr id="22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803" y="997434"/>
            <a:ext cx="2529066" cy="1049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52000" dir="5400000" sy="-100000" algn="bl" rotWithShape="0"/>
          </a:effectLst>
        </p:spPr>
      </p:pic>
      <p:pic>
        <p:nvPicPr>
          <p:cNvPr id="23" name="Picture 4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727" y="3672551"/>
            <a:ext cx="1712284" cy="913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635" y="941214"/>
            <a:ext cx="2182756" cy="70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44" y="5244825"/>
            <a:ext cx="3489659" cy="736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690" y="4855761"/>
            <a:ext cx="2530641" cy="600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62" y="947916"/>
            <a:ext cx="2106608" cy="1244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52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90543" y="3718160"/>
            <a:ext cx="2628800" cy="1094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875" y="2096951"/>
            <a:ext cx="3061166" cy="452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5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644" y="2999356"/>
            <a:ext cx="1117736" cy="1240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4" descr="C:\Users\A613694\Desktop\Untitl1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455" y="5709298"/>
            <a:ext cx="3051110" cy="639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49000" dist="5000" dir="5400000" sy="-100000" algn="bl" rotWithShape="0"/>
          </a:effectLst>
          <a:extLst/>
        </p:spPr>
      </p:pic>
      <p:pic>
        <p:nvPicPr>
          <p:cNvPr id="32" name="Picture 2" descr="C:\Users\A613694\Desktop\Unt2itl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9459" y="2946221"/>
            <a:ext cx="1976442" cy="52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3" name="Picture 4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067" y="3653857"/>
            <a:ext cx="1941567" cy="678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1756" y="2096951"/>
            <a:ext cx="2192033" cy="1181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3134" y="1081112"/>
            <a:ext cx="2528528" cy="65019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reflection stA="32000" endPos="63000" dir="5400000" sy="-100000" algn="bl" rotWithShape="0"/>
          </a:effectLst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144" y="2184159"/>
            <a:ext cx="2349500" cy="762000"/>
          </a:xfrm>
          <a:prstGeom prst="rect">
            <a:avLst/>
          </a:prstGeom>
          <a:effectLst>
            <a:reflection stA="45000" endPos="34000" dist="50800" dir="5400000" sy="-100000" algn="bl" rotWithShape="0"/>
          </a:effectLst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9315" y="3478957"/>
            <a:ext cx="939437" cy="939437"/>
          </a:xfrm>
          <a:prstGeom prst="rect">
            <a:avLst/>
          </a:prstGeom>
          <a:effectLst>
            <a:reflection stA="19000" endPos="65000" dir="5400000" sy="-100000" algn="bl" rotWithShape="0"/>
          </a:effectLst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5952" y="5013425"/>
            <a:ext cx="2631474" cy="800883"/>
          </a:xfrm>
          <a:prstGeom prst="rect">
            <a:avLst/>
          </a:prstGeom>
          <a:effectLst>
            <a:reflection endPos="4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96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463" y="1375395"/>
            <a:ext cx="2868706" cy="609600"/>
          </a:xfrm>
          <a:prstGeom prst="rect">
            <a:avLst/>
          </a:prstGeom>
          <a:noFill/>
          <a:effectLst>
            <a:reflection stA="45000" endPos="56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165" y="3091986"/>
            <a:ext cx="1037985" cy="1037985"/>
          </a:xfrm>
          <a:prstGeom prst="rect">
            <a:avLst/>
          </a:prstGeom>
          <a:effectLst>
            <a:reflection stA="45000" endPos="47000" dist="50800" dir="5400000" sy="-100000" algn="bl" rotWithShape="0"/>
          </a:effectLst>
        </p:spPr>
      </p:pic>
      <p:pic>
        <p:nvPicPr>
          <p:cNvPr id="6" name="Picture 5" descr="Atos Olympic vertical transparant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7996" y="3045072"/>
            <a:ext cx="1073628" cy="1131811"/>
          </a:xfrm>
          <a:prstGeom prst="rect">
            <a:avLst/>
          </a:prstGeom>
          <a:noFill/>
          <a:ln>
            <a:noFill/>
          </a:ln>
          <a:effectLst>
            <a:reflection stA="45000" endPos="34000" dist="508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933" y="3091986"/>
            <a:ext cx="1990812" cy="544155"/>
          </a:xfrm>
          <a:prstGeom prst="rect">
            <a:avLst/>
          </a:prstGeom>
          <a:effectLst>
            <a:reflection stA="45000" endPos="38000" dist="50800" dir="5400000" sy="-100000" algn="bl" rotWithShape="0"/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6650" y="4787586"/>
            <a:ext cx="3124200" cy="660400"/>
          </a:xfrm>
          <a:prstGeom prst="rect">
            <a:avLst/>
          </a:prstGeom>
          <a:effectLst>
            <a:reflection stA="45000" endPos="55000" dist="50800" dir="5400000" sy="-100000" algn="bl" rotWithShape="0"/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9910" y="1349995"/>
            <a:ext cx="2209800" cy="635000"/>
          </a:xfrm>
          <a:prstGeom prst="rect">
            <a:avLst/>
          </a:prstGeom>
          <a:effectLst>
            <a:reflection stA="45000" endPos="57000" dist="50800" dir="5400000" sy="-100000" algn="bl" rotWithShape="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165" y="4851086"/>
            <a:ext cx="2868706" cy="533400"/>
          </a:xfrm>
          <a:prstGeom prst="rect">
            <a:avLst/>
          </a:prstGeom>
          <a:solidFill>
            <a:schemeClr val="accent1"/>
          </a:solidFill>
          <a:effectLst>
            <a:reflection stA="45000" endPos="53000" dist="50800" dir="5400000" sy="-100000" algn="bl" rotWithShape="0"/>
          </a:effec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228850" y="642117"/>
            <a:ext cx="6819900" cy="46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endParaRPr lang="zh-TW" altLang="en-US" sz="2800" b="1" dirty="0">
              <a:solidFill>
                <a:srgbClr val="29A7E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iti TC" charset="-120"/>
            </a:endParaRP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2800" dirty="0"/>
              <a:t>合作夥伴</a:t>
            </a:r>
          </a:p>
        </p:txBody>
      </p:sp>
      <p:pic>
        <p:nvPicPr>
          <p:cNvPr id="41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1539" y="1222995"/>
            <a:ext cx="292607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關務信息系統架構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架構及支持技術說明</a:t>
            </a:r>
          </a:p>
        </p:txBody>
      </p:sp>
    </p:spTree>
    <p:extLst>
      <p:ext uri="{BB962C8B-B14F-4D97-AF65-F5344CB8AC3E}">
        <p14:creationId xmlns:p14="http://schemas.microsoft.com/office/powerpoint/2010/main" val="143703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整體系統架構圖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2124919" y="5806835"/>
            <a:ext cx="8904515" cy="6398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135" y="4469663"/>
            <a:ext cx="1269928" cy="2059205"/>
          </a:xfrm>
          <a:prstGeom prst="rect">
            <a:avLst/>
          </a:prstGeom>
        </p:spPr>
      </p:pic>
      <p:sp>
        <p:nvSpPr>
          <p:cNvPr id="6" name="圓角矩形 6"/>
          <p:cNvSpPr/>
          <p:nvPr/>
        </p:nvSpPr>
        <p:spPr bwMode="auto">
          <a:xfrm>
            <a:off x="4802842" y="2517373"/>
            <a:ext cx="1230086" cy="127515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保稅倉儲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50000"/>
              </a:spcBef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倉單管理</a:t>
            </a:r>
          </a:p>
        </p:txBody>
      </p:sp>
      <p:sp>
        <p:nvSpPr>
          <p:cNvPr id="7" name="圓角矩形 7"/>
          <p:cNvSpPr/>
          <p:nvPr/>
        </p:nvSpPr>
        <p:spPr bwMode="auto">
          <a:xfrm>
            <a:off x="8471919" y="2561957"/>
            <a:ext cx="1230086" cy="18499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一般貿易</a:t>
            </a:r>
            <a:endParaRPr lang="en-US" altLang="zh-TW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跨境電商</a:t>
            </a:r>
          </a:p>
        </p:txBody>
      </p:sp>
      <p:sp>
        <p:nvSpPr>
          <p:cNvPr id="8" name="圓角矩形 8"/>
          <p:cNvSpPr/>
          <p:nvPr/>
        </p:nvSpPr>
        <p:spPr bwMode="auto">
          <a:xfrm>
            <a:off x="2134966" y="2520609"/>
            <a:ext cx="1230086" cy="127843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關務管理</a:t>
            </a:r>
          </a:p>
        </p:txBody>
      </p:sp>
      <p:sp>
        <p:nvSpPr>
          <p:cNvPr id="9" name="圓角矩形 9"/>
          <p:cNvSpPr/>
          <p:nvPr/>
        </p:nvSpPr>
        <p:spPr bwMode="auto">
          <a:xfrm>
            <a:off x="3461569" y="2523891"/>
            <a:ext cx="1230086" cy="127515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關務操作</a:t>
            </a:r>
          </a:p>
        </p:txBody>
      </p:sp>
      <p:sp>
        <p:nvSpPr>
          <p:cNvPr id="10" name="圓角矩形 10"/>
          <p:cNvSpPr/>
          <p:nvPr/>
        </p:nvSpPr>
        <p:spPr bwMode="auto">
          <a:xfrm>
            <a:off x="9773961" y="2563044"/>
            <a:ext cx="1230086" cy="183985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單據輸出入匯流排</a:t>
            </a:r>
          </a:p>
        </p:txBody>
      </p:sp>
      <p:pic>
        <p:nvPicPr>
          <p:cNvPr id="11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906" y="5883662"/>
            <a:ext cx="1405823" cy="48179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60277" y="5883662"/>
            <a:ext cx="2085674" cy="4703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43326" y="5861960"/>
            <a:ext cx="1718057" cy="4801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4" name="矩形 13"/>
          <p:cNvSpPr/>
          <p:nvPr/>
        </p:nvSpPr>
        <p:spPr bwMode="auto">
          <a:xfrm>
            <a:off x="2124919" y="4480934"/>
            <a:ext cx="8904515" cy="1261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圓角矩形 21"/>
          <p:cNvSpPr/>
          <p:nvPr/>
        </p:nvSpPr>
        <p:spPr bwMode="auto">
          <a:xfrm>
            <a:off x="2504343" y="4617221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Identity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389"/>
          <a:stretch/>
        </p:blipFill>
        <p:spPr>
          <a:xfrm>
            <a:off x="2134966" y="928770"/>
            <a:ext cx="8882638" cy="553569"/>
          </a:xfrm>
          <a:prstGeom prst="rect">
            <a:avLst/>
          </a:prstGeom>
        </p:spPr>
      </p:pic>
      <p:sp>
        <p:nvSpPr>
          <p:cNvPr id="17" name="圓角矩形 24"/>
          <p:cNvSpPr/>
          <p:nvPr/>
        </p:nvSpPr>
        <p:spPr bwMode="auto">
          <a:xfrm>
            <a:off x="2504342" y="4891202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User Profiles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圓角矩形 25"/>
          <p:cNvSpPr/>
          <p:nvPr/>
        </p:nvSpPr>
        <p:spPr bwMode="auto">
          <a:xfrm>
            <a:off x="3691557" y="4617221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Collaboration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圓角矩形 26"/>
          <p:cNvSpPr/>
          <p:nvPr/>
        </p:nvSpPr>
        <p:spPr bwMode="auto">
          <a:xfrm>
            <a:off x="3691557" y="4900248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Presence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圓角矩形 27"/>
          <p:cNvSpPr/>
          <p:nvPr/>
        </p:nvSpPr>
        <p:spPr bwMode="auto">
          <a:xfrm>
            <a:off x="2515900" y="5165183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Site Provision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圓角矩形 28"/>
          <p:cNvSpPr/>
          <p:nvPr/>
        </p:nvSpPr>
        <p:spPr bwMode="auto">
          <a:xfrm>
            <a:off x="2515899" y="5439164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Personal Site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圓角矩形 29"/>
          <p:cNvSpPr/>
          <p:nvPr/>
        </p:nvSpPr>
        <p:spPr bwMode="auto">
          <a:xfrm>
            <a:off x="3703114" y="5165182"/>
            <a:ext cx="1065451" cy="468035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Integration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圓角矩形 31"/>
          <p:cNvSpPr/>
          <p:nvPr/>
        </p:nvSpPr>
        <p:spPr bwMode="auto">
          <a:xfrm>
            <a:off x="4879439" y="4615332"/>
            <a:ext cx="1065451" cy="46992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Documents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Management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圓角矩形 33"/>
          <p:cNvSpPr/>
          <p:nvPr/>
        </p:nvSpPr>
        <p:spPr bwMode="auto">
          <a:xfrm>
            <a:off x="6066653" y="4615333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Sharing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圓角矩形 34"/>
          <p:cNvSpPr/>
          <p:nvPr/>
        </p:nvSpPr>
        <p:spPr bwMode="auto">
          <a:xfrm>
            <a:off x="6066653" y="4898360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Following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圓角矩形 35"/>
          <p:cNvSpPr/>
          <p:nvPr/>
        </p:nvSpPr>
        <p:spPr bwMode="auto">
          <a:xfrm>
            <a:off x="4890996" y="5163295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</a:rPr>
              <a:t>Image Library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圓角矩形 36"/>
          <p:cNvSpPr/>
          <p:nvPr/>
        </p:nvSpPr>
        <p:spPr bwMode="auto">
          <a:xfrm>
            <a:off x="4890995" y="5437276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altLang="zh-TW" sz="1100" dirty="0">
                <a:solidFill>
                  <a:schemeClr val="tx1"/>
                </a:solidFill>
              </a:rPr>
              <a:t>Video Library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圓角矩形 37"/>
          <p:cNvSpPr/>
          <p:nvPr/>
        </p:nvSpPr>
        <p:spPr bwMode="auto">
          <a:xfrm>
            <a:off x="6078210" y="5163295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Tag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圓角矩形 38"/>
          <p:cNvSpPr/>
          <p:nvPr/>
        </p:nvSpPr>
        <p:spPr bwMode="auto">
          <a:xfrm>
            <a:off x="6078210" y="5446322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altLang="zh-TW" sz="1100" dirty="0">
                <a:solidFill>
                  <a:schemeClr val="tx1"/>
                </a:solidFill>
              </a:rPr>
              <a:t>Metadata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圓角矩形 39"/>
          <p:cNvSpPr/>
          <p:nvPr/>
        </p:nvSpPr>
        <p:spPr bwMode="auto">
          <a:xfrm>
            <a:off x="7254535" y="4615333"/>
            <a:ext cx="1065451" cy="46992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Enterprise Search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圓角矩形 41"/>
          <p:cNvSpPr/>
          <p:nvPr/>
        </p:nvSpPr>
        <p:spPr bwMode="auto">
          <a:xfrm>
            <a:off x="8441749" y="4615333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Preview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圓角矩形 42"/>
          <p:cNvSpPr/>
          <p:nvPr/>
        </p:nvSpPr>
        <p:spPr bwMode="auto">
          <a:xfrm>
            <a:off x="8441749" y="4898360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Innovation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圓角矩形 43"/>
          <p:cNvSpPr/>
          <p:nvPr/>
        </p:nvSpPr>
        <p:spPr bwMode="auto">
          <a:xfrm>
            <a:off x="7266092" y="5163295"/>
            <a:ext cx="1065451" cy="46992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Business Process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圓角矩形 45"/>
          <p:cNvSpPr/>
          <p:nvPr/>
        </p:nvSpPr>
        <p:spPr bwMode="auto">
          <a:xfrm>
            <a:off x="8453306" y="5163295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Suggestion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圓角矩形 46"/>
          <p:cNvSpPr/>
          <p:nvPr/>
        </p:nvSpPr>
        <p:spPr bwMode="auto">
          <a:xfrm>
            <a:off x="8453306" y="5446322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Rating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圓角矩形 47"/>
          <p:cNvSpPr/>
          <p:nvPr/>
        </p:nvSpPr>
        <p:spPr bwMode="auto">
          <a:xfrm>
            <a:off x="9646302" y="4607917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altLang="zh-TW" sz="1100" dirty="0">
                <a:solidFill>
                  <a:schemeClr val="tx1"/>
                </a:solidFill>
              </a:rPr>
              <a:t>Community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圓角矩形 48"/>
          <p:cNvSpPr/>
          <p:nvPr/>
        </p:nvSpPr>
        <p:spPr bwMode="auto">
          <a:xfrm>
            <a:off x="9646301" y="4881898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altLang="zh-TW" sz="1100" dirty="0">
                <a:solidFill>
                  <a:schemeClr val="tx1"/>
                </a:solidFill>
              </a:rPr>
              <a:t>Forums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圓角矩形 49"/>
          <p:cNvSpPr/>
          <p:nvPr/>
        </p:nvSpPr>
        <p:spPr bwMode="auto">
          <a:xfrm>
            <a:off x="9657859" y="5155879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Social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圓角矩形 50"/>
          <p:cNvSpPr/>
          <p:nvPr/>
        </p:nvSpPr>
        <p:spPr bwMode="auto">
          <a:xfrm>
            <a:off x="9657858" y="5429860"/>
            <a:ext cx="1065451" cy="19594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Security</a:t>
            </a:r>
            <a:endParaRPr lang="zh-TW" alt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46"/>
          <p:cNvSpPr txBox="1"/>
          <p:nvPr/>
        </p:nvSpPr>
        <p:spPr>
          <a:xfrm>
            <a:off x="6314494" y="2011307"/>
            <a:ext cx="197507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報表分析人員</a:t>
            </a:r>
            <a:endParaRPr lang="en-GB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57"/>
          <p:cNvSpPr txBox="1"/>
          <p:nvPr/>
        </p:nvSpPr>
        <p:spPr>
          <a:xfrm>
            <a:off x="2125924" y="2012653"/>
            <a:ext cx="197507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貿易管理者</a:t>
            </a:r>
            <a:endParaRPr lang="en-GB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58"/>
          <p:cNvSpPr txBox="1"/>
          <p:nvPr/>
        </p:nvSpPr>
        <p:spPr>
          <a:xfrm>
            <a:off x="6314494" y="1575223"/>
            <a:ext cx="197507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關務操作者</a:t>
            </a:r>
            <a:endParaRPr lang="en-GB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4238761" y="2023719"/>
            <a:ext cx="197507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倉儲管理者</a:t>
            </a:r>
            <a:endParaRPr lang="en-GB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60"/>
          <p:cNvSpPr txBox="1"/>
          <p:nvPr/>
        </p:nvSpPr>
        <p:spPr>
          <a:xfrm>
            <a:off x="9174262" y="1578623"/>
            <a:ext cx="184334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外部客戶</a:t>
            </a:r>
            <a:endParaRPr lang="en-GB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61"/>
          <p:cNvSpPr txBox="1"/>
          <p:nvPr/>
        </p:nvSpPr>
        <p:spPr>
          <a:xfrm>
            <a:off x="9174262" y="2002439"/>
            <a:ext cx="1829785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外部服務商</a:t>
            </a:r>
            <a:endParaRPr lang="en-GB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TextBox 62"/>
          <p:cNvSpPr txBox="1"/>
          <p:nvPr/>
        </p:nvSpPr>
        <p:spPr>
          <a:xfrm>
            <a:off x="2126453" y="1595811"/>
            <a:ext cx="197507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內部使用者</a:t>
            </a:r>
            <a:endParaRPr lang="en-GB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TextBox 63"/>
          <p:cNvSpPr txBox="1"/>
          <p:nvPr/>
        </p:nvSpPr>
        <p:spPr>
          <a:xfrm>
            <a:off x="4238761" y="1575223"/>
            <a:ext cx="1975072" cy="371669"/>
          </a:xfrm>
          <a:prstGeom prst="rect">
            <a:avLst/>
          </a:prstGeom>
          <a:gradFill flip="none" rotWithShape="1">
            <a:gsLst>
              <a:gs pos="0">
                <a:srgbClr val="F89820">
                  <a:shade val="63000"/>
                  <a:satMod val="165000"/>
                </a:srgbClr>
              </a:gs>
              <a:gs pos="30000">
                <a:srgbClr val="F89820">
                  <a:shade val="58000"/>
                  <a:satMod val="165000"/>
                </a:srgbClr>
              </a:gs>
              <a:gs pos="75000">
                <a:srgbClr val="F89820">
                  <a:shade val="30000"/>
                  <a:satMod val="175000"/>
                </a:srgbClr>
              </a:gs>
              <a:gs pos="100000">
                <a:srgbClr val="F89820">
                  <a:shade val="15000"/>
                  <a:satMod val="17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  <a:headEnd type="none" w="sm" len="sm"/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vert="horz" wrap="square" lIns="17642" tIns="35283" rIns="17642" bIns="3528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099" eaLnBrk="0" hangingPunct="0">
              <a:lnSpc>
                <a:spcPct val="85000"/>
              </a:lnSpc>
              <a:spcBef>
                <a:spcPct val="20000"/>
              </a:spcBef>
              <a:defRPr sz="900" kern="0">
                <a:solidFill>
                  <a:prstClr val="white"/>
                </a:solidFill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關務管理者</a:t>
            </a:r>
            <a:endParaRPr lang="en-GB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圓角矩形 58"/>
          <p:cNvSpPr/>
          <p:nvPr/>
        </p:nvSpPr>
        <p:spPr bwMode="auto">
          <a:xfrm>
            <a:off x="6121848" y="2523891"/>
            <a:ext cx="1230086" cy="127515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cxnSp>
        <p:nvCxnSpPr>
          <p:cNvPr id="49" name="直線接點 48"/>
          <p:cNvCxnSpPr/>
          <p:nvPr/>
        </p:nvCxnSpPr>
        <p:spPr>
          <a:xfrm>
            <a:off x="7444013" y="3481797"/>
            <a:ext cx="949766" cy="6552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135" y="1567790"/>
            <a:ext cx="1269928" cy="2281679"/>
          </a:xfrm>
          <a:prstGeom prst="rect">
            <a:avLst/>
          </a:prstGeom>
        </p:spPr>
      </p:pic>
      <p:pic>
        <p:nvPicPr>
          <p:cNvPr id="51" name="Picture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2992" y="1000672"/>
            <a:ext cx="1269928" cy="546697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135" y="3878241"/>
            <a:ext cx="1269928" cy="585216"/>
          </a:xfrm>
          <a:prstGeom prst="rect">
            <a:avLst/>
          </a:prstGeom>
        </p:spPr>
      </p:pic>
      <p:sp>
        <p:nvSpPr>
          <p:cNvPr id="53" name="圓角矩形 63"/>
          <p:cNvSpPr/>
          <p:nvPr/>
        </p:nvSpPr>
        <p:spPr bwMode="auto">
          <a:xfrm>
            <a:off x="2124918" y="3886130"/>
            <a:ext cx="5227015" cy="5603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Nintex Workflow, Nintex Form, ASP.net (Middleware)</a:t>
            </a:r>
            <a:endParaRPr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8447535" y="2264108"/>
            <a:ext cx="615043" cy="4371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7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75"/>
          <a:stretch/>
        </p:blipFill>
        <p:spPr bwMode="auto">
          <a:xfrm>
            <a:off x="6692563" y="5931715"/>
            <a:ext cx="1422957" cy="42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607428"/>
      </p:ext>
    </p:extLst>
  </p:cSld>
  <p:clrMapOvr>
    <a:masterClrMapping/>
  </p:clrMapOvr>
</p:sld>
</file>

<file path=ppt/theme/theme1.xml><?xml version="1.0" encoding="utf-8"?>
<a:theme xmlns:a="http://schemas.openxmlformats.org/drawingml/2006/main" name="1_Medalsoft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also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Enlightening Loyalty Mobile App References</Template>
  <TotalTime>372</TotalTime>
  <Words>1406</Words>
  <Application>Microsoft Office PowerPoint</Application>
  <PresentationFormat>Widescreen</PresentationFormat>
  <Paragraphs>229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Arial Unicode MS</vt:lpstr>
      <vt:lpstr>Kaiti TC</vt:lpstr>
      <vt:lpstr>微軟正黑體</vt:lpstr>
      <vt:lpstr>Microsoft YaHei</vt:lpstr>
      <vt:lpstr>Microsoft YaHei</vt:lpstr>
      <vt:lpstr>新細明體</vt:lpstr>
      <vt:lpstr>宋体</vt:lpstr>
      <vt:lpstr>Arial</vt:lpstr>
      <vt:lpstr>Calibri</vt:lpstr>
      <vt:lpstr>Calibri Light</vt:lpstr>
      <vt:lpstr>Segoe UI</vt:lpstr>
      <vt:lpstr>Segoe UI Light</vt:lpstr>
      <vt:lpstr>Times New Roman</vt:lpstr>
      <vt:lpstr>Verdana</vt:lpstr>
      <vt:lpstr>Wingdings</vt:lpstr>
      <vt:lpstr>1_Medalsoft</vt:lpstr>
      <vt:lpstr>Medalsoft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Enlightening-IT</dc:creator>
  <cp:lastModifiedBy>Jimmy Tse</cp:lastModifiedBy>
  <cp:revision>73</cp:revision>
  <dcterms:created xsi:type="dcterms:W3CDTF">2016-12-28T08:37:42Z</dcterms:created>
  <dcterms:modified xsi:type="dcterms:W3CDTF">2017-01-13T04:17:47Z</dcterms:modified>
</cp:coreProperties>
</file>