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125" d="100"/>
          <a:sy n="125" d="100"/>
        </p:scale>
        <p:origin x="-140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0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1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6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0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9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1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8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9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4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1AD9-1602-478F-AE74-7A527F669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C0EE-A5B4-4BE4-B4A1-C9AAE1C2A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2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63" y="1922800"/>
            <a:ext cx="771170" cy="731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79" y="2948469"/>
            <a:ext cx="783710" cy="742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6431" y="1513368"/>
            <a:ext cx="4326336" cy="269668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8735435" y="2463374"/>
            <a:ext cx="1066801" cy="61747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Enterprise Data Warehouse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8955566" y="3429650"/>
            <a:ext cx="1066801" cy="54416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Pricing Server</a:t>
            </a:r>
          </a:p>
          <a:p>
            <a:pPr algn="ctr"/>
            <a:r>
              <a:rPr lang="en-US" sz="1100" dirty="0"/>
              <a:t>(IT12)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4593" y="1967306"/>
            <a:ext cx="2159574" cy="21368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Oracle Service Bus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36385" y="1978490"/>
            <a:ext cx="1259950" cy="2125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ESB 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8246" y="2441739"/>
            <a:ext cx="1039617" cy="617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 Data </a:t>
            </a:r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Polling 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26177" y="3323305"/>
            <a:ext cx="1026016" cy="629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Pricing/Master Data </a:t>
            </a:r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en-US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16549" y="2443809"/>
            <a:ext cx="781437" cy="615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</a:t>
            </a:r>
          </a:p>
          <a:p>
            <a:r>
              <a:rPr lang="en-US" altLang="zh-CN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Adapters</a:t>
            </a:r>
          </a:p>
          <a:p>
            <a:r>
              <a:rPr lang="en-US" altLang="zh-CN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(EDW)</a:t>
            </a:r>
            <a:endParaRPr 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2728" y="3284435"/>
            <a:ext cx="781439" cy="700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</a:t>
            </a:r>
          </a:p>
          <a:p>
            <a:r>
              <a:rPr lang="en-US" altLang="zh-CN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Adapters</a:t>
            </a:r>
          </a:p>
          <a:p>
            <a:r>
              <a:rPr lang="en-US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(Pricing </a:t>
            </a:r>
            <a:r>
              <a:rPr lang="en-US" altLang="zh-CN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Master</a:t>
            </a:r>
            <a:r>
              <a:rPr lang="en-US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84721" y="2484735"/>
            <a:ext cx="304800" cy="136324"/>
            <a:chOff x="1066800" y="4683042"/>
            <a:chExt cx="727783" cy="325506"/>
          </a:xfrm>
        </p:grpSpPr>
        <p:sp>
          <p:nvSpPr>
            <p:cNvPr id="16" name="Rectangle 15"/>
            <p:cNvSpPr/>
            <p:nvPr/>
          </p:nvSpPr>
          <p:spPr>
            <a:xfrm>
              <a:off x="1219201" y="4683042"/>
              <a:ext cx="380999" cy="32550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084609" y="4683042"/>
              <a:ext cx="3048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Arrow 17"/>
            <p:cNvSpPr/>
            <p:nvPr/>
          </p:nvSpPr>
          <p:spPr>
            <a:xfrm rot="10800000">
              <a:off x="1066800" y="4856148"/>
              <a:ext cx="3048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Left-Right Arrow 18"/>
            <p:cNvSpPr/>
            <p:nvPr/>
          </p:nvSpPr>
          <p:spPr>
            <a:xfrm>
              <a:off x="1418437" y="4770659"/>
              <a:ext cx="376146" cy="166898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83966" y="3308312"/>
            <a:ext cx="304800" cy="136324"/>
            <a:chOff x="1066800" y="4683042"/>
            <a:chExt cx="727783" cy="325506"/>
          </a:xfrm>
        </p:grpSpPr>
        <p:sp>
          <p:nvSpPr>
            <p:cNvPr id="21" name="Rectangle 20"/>
            <p:cNvSpPr/>
            <p:nvPr/>
          </p:nvSpPr>
          <p:spPr>
            <a:xfrm>
              <a:off x="1219201" y="4683042"/>
              <a:ext cx="380999" cy="32550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1084609" y="4683042"/>
              <a:ext cx="3048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1066800" y="4856148"/>
              <a:ext cx="3048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Left-Right Arrow 23"/>
            <p:cNvSpPr/>
            <p:nvPr/>
          </p:nvSpPr>
          <p:spPr>
            <a:xfrm>
              <a:off x="1418437" y="4770659"/>
              <a:ext cx="376146" cy="166898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Arrow Connector 24" title="SQL"/>
          <p:cNvCxnSpPr>
            <a:stCxn id="13" idx="3"/>
            <a:endCxn id="35" idx="1"/>
          </p:cNvCxnSpPr>
          <p:nvPr/>
        </p:nvCxnSpPr>
        <p:spPr>
          <a:xfrm>
            <a:off x="7897986" y="2751610"/>
            <a:ext cx="672123" cy="3668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 title="SQL"/>
          <p:cNvCxnSpPr>
            <a:stCxn id="36" idx="1"/>
            <a:endCxn id="14" idx="3"/>
          </p:cNvCxnSpPr>
          <p:nvPr/>
        </p:nvCxnSpPr>
        <p:spPr>
          <a:xfrm flipH="1" flipV="1">
            <a:off x="7914167" y="3634811"/>
            <a:ext cx="801880" cy="4028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46063" y="2551607"/>
            <a:ext cx="761515" cy="24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DBF</a:t>
            </a:r>
            <a:endParaRPr lang="en-US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2083379" y="3596214"/>
            <a:ext cx="767722" cy="3005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SQL DB</a:t>
            </a:r>
            <a:endParaRPr lang="en-US" sz="1100" dirty="0"/>
          </a:p>
        </p:txBody>
      </p:sp>
      <p:cxnSp>
        <p:nvCxnSpPr>
          <p:cNvPr id="32" name="Straight Arrow Connector 31" title="SQL"/>
          <p:cNvCxnSpPr>
            <a:stCxn id="30" idx="3"/>
            <a:endCxn id="11" idx="1"/>
          </p:cNvCxnSpPr>
          <p:nvPr/>
        </p:nvCxnSpPr>
        <p:spPr>
          <a:xfrm>
            <a:off x="2807578" y="2675235"/>
            <a:ext cx="1420668" cy="753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 title="SQL"/>
          <p:cNvCxnSpPr>
            <a:stCxn id="12" idx="1"/>
            <a:endCxn id="31" idx="4"/>
          </p:cNvCxnSpPr>
          <p:nvPr/>
        </p:nvCxnSpPr>
        <p:spPr>
          <a:xfrm flipH="1">
            <a:off x="2851101" y="3637838"/>
            <a:ext cx="1375076" cy="1086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 title="SQL"/>
          <p:cNvCxnSpPr>
            <a:stCxn id="31" idx="4"/>
            <a:endCxn id="11" idx="1"/>
          </p:cNvCxnSpPr>
          <p:nvPr/>
        </p:nvCxnSpPr>
        <p:spPr>
          <a:xfrm flipV="1">
            <a:off x="2851101" y="2750575"/>
            <a:ext cx="1377145" cy="9958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570109" y="2974016"/>
            <a:ext cx="583256" cy="2889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Staging Tables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8716047" y="3894966"/>
            <a:ext cx="925319" cy="2854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Pricing &amp; Master</a:t>
            </a:r>
            <a:r>
              <a:rPr lang="en-US" altLang="zh-CN" sz="1100" dirty="0" smtClean="0"/>
              <a:t> </a:t>
            </a:r>
            <a:r>
              <a:rPr lang="en-US" altLang="zh-CN" sz="800" dirty="0"/>
              <a:t>Tables</a:t>
            </a:r>
            <a:endParaRPr lang="en-US" sz="800" dirty="0"/>
          </a:p>
        </p:txBody>
      </p:sp>
      <p:cxnSp>
        <p:nvCxnSpPr>
          <p:cNvPr id="37" name="Straight Arrow Connector 36" title="SQL"/>
          <p:cNvCxnSpPr>
            <a:stCxn id="12" idx="1"/>
            <a:endCxn id="30" idx="3"/>
          </p:cNvCxnSpPr>
          <p:nvPr/>
        </p:nvCxnSpPr>
        <p:spPr>
          <a:xfrm flipH="1" flipV="1">
            <a:off x="2807578" y="2675235"/>
            <a:ext cx="1418599" cy="962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562101">
            <a:off x="8144421" y="277775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SQL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360326">
            <a:off x="3269304" y="2501614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895995">
            <a:off x="3114414" y="279282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9891712">
            <a:off x="3062295" y="313071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174265" y="345462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 rot="562101">
            <a:off x="8182448" y="364274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SQL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019833" y="3250910"/>
            <a:ext cx="4014504" cy="76780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50523" y="2456505"/>
            <a:ext cx="879296" cy="615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</a:t>
            </a:r>
          </a:p>
          <a:p>
            <a:r>
              <a:rPr lang="en-US" altLang="zh-CN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</a:p>
          <a:p>
            <a:r>
              <a:rPr lang="en-US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Service</a:t>
            </a:r>
            <a:endParaRPr 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303364" y="2488964"/>
            <a:ext cx="304800" cy="136324"/>
            <a:chOff x="1066800" y="4683042"/>
            <a:chExt cx="727783" cy="325506"/>
          </a:xfrm>
        </p:grpSpPr>
        <p:sp>
          <p:nvSpPr>
            <p:cNvPr id="67" name="Rectangle 66"/>
            <p:cNvSpPr/>
            <p:nvPr/>
          </p:nvSpPr>
          <p:spPr>
            <a:xfrm>
              <a:off x="1219201" y="4683042"/>
              <a:ext cx="380999" cy="32550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Right Arrow 67"/>
            <p:cNvSpPr/>
            <p:nvPr/>
          </p:nvSpPr>
          <p:spPr>
            <a:xfrm>
              <a:off x="1084609" y="4683042"/>
              <a:ext cx="3048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ight Arrow 68"/>
            <p:cNvSpPr/>
            <p:nvPr/>
          </p:nvSpPr>
          <p:spPr>
            <a:xfrm rot="10800000">
              <a:off x="1066800" y="4856148"/>
              <a:ext cx="3048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Left-Right Arrow 69"/>
            <p:cNvSpPr/>
            <p:nvPr/>
          </p:nvSpPr>
          <p:spPr>
            <a:xfrm>
              <a:off x="1418437" y="4770659"/>
              <a:ext cx="376146" cy="166898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5753256" y="3328839"/>
            <a:ext cx="876563" cy="6563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Pricing/</a:t>
            </a:r>
          </a:p>
          <a:p>
            <a:r>
              <a:rPr lang="en-US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Data</a:t>
            </a:r>
          </a:p>
          <a:p>
            <a:r>
              <a:rPr lang="en-US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Service</a:t>
            </a:r>
            <a:endParaRPr 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314565" y="3352832"/>
            <a:ext cx="304800" cy="136324"/>
            <a:chOff x="1066800" y="4683042"/>
            <a:chExt cx="727783" cy="325506"/>
          </a:xfrm>
        </p:grpSpPr>
        <p:sp>
          <p:nvSpPr>
            <p:cNvPr id="75" name="Rectangle 74"/>
            <p:cNvSpPr/>
            <p:nvPr/>
          </p:nvSpPr>
          <p:spPr>
            <a:xfrm>
              <a:off x="1219201" y="4683042"/>
              <a:ext cx="380999" cy="32550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1084609" y="4683042"/>
              <a:ext cx="3048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ight Arrow 76"/>
            <p:cNvSpPr/>
            <p:nvPr/>
          </p:nvSpPr>
          <p:spPr>
            <a:xfrm rot="10800000">
              <a:off x="1066800" y="4856148"/>
              <a:ext cx="3048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Left-Right Arrow 77"/>
            <p:cNvSpPr/>
            <p:nvPr/>
          </p:nvSpPr>
          <p:spPr>
            <a:xfrm>
              <a:off x="1418437" y="4770659"/>
              <a:ext cx="376146" cy="166898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1" name="Straight Arrow Connector 90"/>
          <p:cNvCxnSpPr>
            <a:stCxn id="11" idx="3"/>
            <a:endCxn id="65" idx="1"/>
          </p:cNvCxnSpPr>
          <p:nvPr/>
        </p:nvCxnSpPr>
        <p:spPr>
          <a:xfrm>
            <a:off x="5267863" y="2750575"/>
            <a:ext cx="482660" cy="137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73" idx="1"/>
          </p:cNvCxnSpPr>
          <p:nvPr/>
        </p:nvCxnSpPr>
        <p:spPr>
          <a:xfrm>
            <a:off x="5252193" y="3634811"/>
            <a:ext cx="501063" cy="222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3" idx="1"/>
          </p:cNvCxnSpPr>
          <p:nvPr/>
        </p:nvCxnSpPr>
        <p:spPr>
          <a:xfrm>
            <a:off x="6629819" y="2745131"/>
            <a:ext cx="486730" cy="64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4" idx="1"/>
          </p:cNvCxnSpPr>
          <p:nvPr/>
        </p:nvCxnSpPr>
        <p:spPr>
          <a:xfrm>
            <a:off x="6629819" y="3634811"/>
            <a:ext cx="50290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56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Chen</dc:creator>
  <cp:lastModifiedBy>Steven Chen</cp:lastModifiedBy>
  <cp:revision>3</cp:revision>
  <dcterms:created xsi:type="dcterms:W3CDTF">2016-11-28T12:20:23Z</dcterms:created>
  <dcterms:modified xsi:type="dcterms:W3CDTF">2016-11-29T03:25:08Z</dcterms:modified>
</cp:coreProperties>
</file>