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Programming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(for Arduino)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Stands for “integer”, means any real (whole) number. Can be negative, just can’t be a fraction.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Fractions aren’t real.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12;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Float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Floats just mean “floating point number”.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Simply put, a number with decimals.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ex.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x = 12.11;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Double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Just like a float, but bigger.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Big, huge decimals.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ex.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x = 1234452.1332231;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worry about this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139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/>
              <a:t>The difference between a double and a float, is that:</a:t>
            </a:r>
          </a:p>
          <a:p>
            <a:pPr rtl="0" lvl="0">
              <a:lnSpc>
                <a:spcPct val="121396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Single precision (float) gives you 23 bits of significand, 8 bits of exponent, and 1 sign bit.</a:t>
            </a:r>
          </a:p>
          <a:p>
            <a:pPr rtl="0" lvl="0">
              <a:lnSpc>
                <a:spcPct val="121396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Double precision (double) gives you 52 bits of significand, 11 bits of exponent, and 1 sign bit.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Bool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“Bool” is short for “boolean”, which is a really fun way of saying “one or the other”. A boolean only has two values, true or false. Or 1 or 0, whatever you’re into.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 is short for “character”, and it is a representative of a 1 byte character of a-z, A-Z, and 0-9.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BORING	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know that was pretty boring, but let’s see what functions are and then start coding things!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It’s getting real!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function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 "Encapsulate" a task (they combine many instructions into a single line of code). Most programming languages provide many built in functions that would otherwise require many steps to accomplish, for example computing the square root of a number. In general, we don't care </a:t>
            </a:r>
            <a:r>
              <a:rPr b="1" lang="en"/>
              <a:t>how</a:t>
            </a:r>
            <a:r>
              <a:rPr lang="en"/>
              <a:t> a function does what it does, only that it "does it"!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Built in functions?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Setup() and Loop() are built in functions in the Arduino wrapper. They are written in C, but executed by the C compiler with Arduino.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Files will be here: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github.com/tommymcdonald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your own program!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Setup and Loop function with nothing in it! I promise you that it’s simple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Told you!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void setup() {               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void loop() {          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add something to that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now we need to make something happen to our empty program...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But first, setup!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4" x="176524"/>
            <a:ext cy="4239625" cx="1092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add something to that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now we need to make something happen to our empty program…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let’s make it blink!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330150" x="457200"/>
            <a:ext cy="459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260650" x="457200"/>
            <a:ext cy="46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2400" lang="en"/>
              <a:t>This initializes our button variable, setting the pin on which we’re outputting the button from.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364900" x="457200"/>
            <a:ext cy="4560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ledPin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LED pin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 i="1">
              <a:solidFill>
                <a:srgbClr val="9999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y="364900" x="457200"/>
            <a:ext cy="4560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ledPin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LED pin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2400" lang="en"/>
              <a:t>This initializes our pin variable, setting the pin on the board which we’re trying to output the LED from.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 i="1">
              <a:solidFill>
                <a:srgbClr val="9999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3615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ledPin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LED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variables will change: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buttonState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 for reading the pushbutton status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Arduino Language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Arduino is a set of C/C++ functions that can be compiled directly to your board via the IDE.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All standard C/C++ functions and constructs can be used in sync with the Arduino language.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3615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ledPin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LED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variables will change: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buttonState </a:t>
            </a:r>
            <a:r>
              <a:rPr b="1"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   </a:t>
            </a:r>
            <a:r>
              <a:rPr sz="14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 for reading the pushbutton status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Here we’ve set the state of our button to 0, which is “off”.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3615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2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ledPin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LED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variables will change: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buttonState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2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   </a:t>
            </a: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 for reading the pushbutton status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initialize the LED pin as an output: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pinMode(ledPin, OUTPUT);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y="361575" x="457200"/>
            <a:ext cy="4660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buttonPin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2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pushbutton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ledPin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the number of the LED pin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variables will change: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buttonState </a:t>
            </a:r>
            <a:r>
              <a:rPr b="1"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2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   </a:t>
            </a:r>
            <a:r>
              <a:rPr sz="12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variable for reading the pushbutton status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initialize the LED pin as an output: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pinMode(ledPin, OUTPUT);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initialize the pushbutton pin as an input: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pinMode(buttonPin, INPUT);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read the state of the pushbutton value: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buttonState = digitalRead(buttonPin);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138550" x="457200"/>
            <a:ext cy="4660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setup(){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initialize the LED pin as an output: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pinMode(ledPin, OUTPUT);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initialize the pushbutton pin as an input: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pinMode(buttonPin, INPUT);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 loop(){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read the state of the pushbutton value: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buttonState = digitalRead(buttonPin);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check if the pushbutton is pressed.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// if it is, the buttonState is HIGH: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 (buttonState == HIGH)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turn LED on: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digitalWrite(ledPin, HIGH);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else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turn LED off: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digitalWrite(ledPin, LOW);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1785000" x="3838250"/>
            <a:ext cy="857400" cx="91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is crazy. That is what.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 variable? According to wikipedia: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222222"/>
                </a:solidFill>
              </a:rPr>
              <a:t>“Variable</a:t>
            </a:r>
            <a:r>
              <a:rPr sz="1400" lang="en">
                <a:solidFill>
                  <a:srgbClr val="222222"/>
                </a:solidFill>
              </a:rPr>
              <a:t> (computer science) In computer </a:t>
            </a:r>
            <a:r>
              <a:rPr b="1" sz="1400" lang="en">
                <a:solidFill>
                  <a:srgbClr val="222222"/>
                </a:solidFill>
              </a:rPr>
              <a:t>programming</a:t>
            </a:r>
            <a:r>
              <a:rPr sz="1400" lang="en">
                <a:solidFill>
                  <a:srgbClr val="222222"/>
                </a:solidFill>
              </a:rPr>
              <a:t>, a </a:t>
            </a:r>
            <a:r>
              <a:rPr b="1" sz="1400" lang="en">
                <a:solidFill>
                  <a:srgbClr val="222222"/>
                </a:solidFill>
              </a:rPr>
              <a:t>variable</a:t>
            </a:r>
            <a:r>
              <a:rPr sz="1400" lang="en">
                <a:solidFill>
                  <a:srgbClr val="222222"/>
                </a:solidFill>
              </a:rPr>
              <a:t> or scalar is a storage location and an associated symbolic name (an identifier) which contains some known or unknown quantity or information, a value.”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???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look at an example in Arduino code...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390150" x="457200"/>
            <a:ext cy="453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led = 13; </a:t>
            </a:r>
            <a:r>
              <a:rPr sz="2400" lang="en">
                <a:latin typeface="Verdana"/>
                <a:ea typeface="Verdana"/>
                <a:cs typeface="Verdana"/>
                <a:sym typeface="Verdana"/>
              </a:rPr>
              <a:t>← </a:t>
            </a:r>
            <a:r>
              <a:rPr u="sng" sz="2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VARIABLE</a:t>
            </a:r>
            <a:r>
              <a:rPr sz="2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() {             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sz="2400" lang="en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);  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sz="2400" lang="en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);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(1000);              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sz="2400" lang="en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);   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(1000);            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things	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Hey, so you know what variables are, adjust the delays on the previous example.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1000 = 1000 ms == 1 second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There are several types of Variables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200" lang="en"/>
              <a:t>The most common types are: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- Int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- Float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- Double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- Bool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- Char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