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57" autoAdjust="0"/>
    <p:restoredTop sz="94660"/>
  </p:normalViewPr>
  <p:slideViewPr>
    <p:cSldViewPr snapToGrid="0">
      <p:cViewPr>
        <p:scale>
          <a:sx n="70" d="100"/>
          <a:sy n="70" d="100"/>
        </p:scale>
        <p:origin x="1517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FF6E0-4B31-411A-AA86-AD832EF60C9B}" type="datetimeFigureOut">
              <a:rPr lang="en-CA" smtClean="0"/>
              <a:t>2014-12-01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79443-EB05-462A-ABFA-37ECA821771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5761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79443-EB05-462A-ABFA-37ECA8217715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162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123F-32DF-440F-8F45-83CA28C59E03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F299-7CF1-47A7-8982-10C708487D77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507E-AA13-4121-8847-38C347855FC4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6932-E1A0-42ED-A04C-E0375201C0EC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A1-B9BE-456F-BEEC-08378C70780E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065-6134-4D7D-9788-1F6934CBB5C5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C5BE-EB6C-4D3D-B49B-BBF8ABD9D1AD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711C-E81E-4CB1-B960-4F3AD7D52F87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3107-2CCB-43EC-9873-703BA74EFCF9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4690-B9E1-4872-9453-8B1928C8718E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3313-78D8-4CA4-AF6A-001F5DF974BB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FD56-49CC-4FB9-82F2-66E84494BDE2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D70A-87BB-45E6-A4EC-F70677652B4B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717D-FE60-44D5-9894-3C904C873591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9826-F3C4-4CD9-8911-83F6EA62DBF6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112A-43E3-4DC8-BD30-45992128AEDA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CAA4-19CA-4484-992A-1E3CEEB3BA4F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76B4814-7B75-4E12-B448-76748C240A4E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Runner Chaser Game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Tom Hadlaw</a:t>
            </a:r>
          </a:p>
          <a:p>
            <a:r>
              <a:rPr lang="en-CA" dirty="0" smtClean="0"/>
              <a:t>Zach Bearinger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6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719" y="685800"/>
            <a:ext cx="8534400" cy="1507067"/>
          </a:xfrm>
        </p:spPr>
        <p:txBody>
          <a:bodyPr/>
          <a:lstStyle/>
          <a:p>
            <a:r>
              <a:rPr lang="en-CA" dirty="0" smtClean="0"/>
              <a:t>Movement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719" y="2346158"/>
            <a:ext cx="4952738" cy="3615267"/>
          </a:xfrm>
        </p:spPr>
        <p:txBody>
          <a:bodyPr/>
          <a:lstStyle/>
          <a:p>
            <a:r>
              <a:rPr lang="en-CA" dirty="0" smtClean="0"/>
              <a:t>From the results you can see that the length of the simulation varied greatly</a:t>
            </a:r>
          </a:p>
          <a:p>
            <a:r>
              <a:rPr lang="en-CA" dirty="0" smtClean="0"/>
              <a:t>The shorter tests resulted from the runner entering a city with the chaser still inside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191" y="2346158"/>
            <a:ext cx="4584589" cy="361526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3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719" y="685800"/>
            <a:ext cx="8534400" cy="1507067"/>
          </a:xfrm>
        </p:spPr>
        <p:txBody>
          <a:bodyPr/>
          <a:lstStyle/>
          <a:p>
            <a:r>
              <a:rPr lang="en-CA" dirty="0" smtClean="0"/>
              <a:t>Polling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719" y="2346158"/>
            <a:ext cx="4691480" cy="3615267"/>
          </a:xfrm>
        </p:spPr>
        <p:txBody>
          <a:bodyPr/>
          <a:lstStyle/>
          <a:p>
            <a:r>
              <a:rPr lang="en-CA" dirty="0" smtClean="0"/>
              <a:t>As you can see the results from polling was approximately 80%</a:t>
            </a:r>
          </a:p>
          <a:p>
            <a:r>
              <a:rPr lang="en-CA" dirty="0" smtClean="0"/>
              <a:t>You can see that the longer tests of 2, 5, 6 had the largest amount of error which most likely caused  the longer tests</a:t>
            </a:r>
          </a:p>
          <a:p>
            <a:r>
              <a:rPr lang="en-CA" dirty="0" smtClean="0"/>
              <a:t>From the observation above we can see that having an uncooperative population leads to more interesting simulations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199" y="1115070"/>
            <a:ext cx="4578493" cy="2871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7293" r="7700"/>
          <a:stretch/>
        </p:blipFill>
        <p:spPr>
          <a:xfrm>
            <a:off x="5410199" y="3986535"/>
            <a:ext cx="4550229" cy="287146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1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719" y="685800"/>
            <a:ext cx="8534400" cy="1507067"/>
          </a:xfrm>
        </p:spPr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719" y="2346158"/>
            <a:ext cx="8534400" cy="3615267"/>
          </a:xfrm>
        </p:spPr>
        <p:txBody>
          <a:bodyPr/>
          <a:lstStyle/>
          <a:p>
            <a:r>
              <a:rPr lang="en-CA" dirty="0" smtClean="0"/>
              <a:t>More testing on a larger map</a:t>
            </a:r>
          </a:p>
          <a:p>
            <a:r>
              <a:rPr lang="en-CA" dirty="0" smtClean="0"/>
              <a:t>Our simulation shows that the problem posed has a interesting interplay between two agents</a:t>
            </a:r>
          </a:p>
          <a:p>
            <a:r>
              <a:rPr lang="en-CA" dirty="0" smtClean="0"/>
              <a:t>Future integration in  other projects is promising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0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719" y="685800"/>
            <a:ext cx="8534400" cy="1507067"/>
          </a:xfrm>
        </p:spPr>
        <p:txBody>
          <a:bodyPr/>
          <a:lstStyle/>
          <a:p>
            <a:r>
              <a:rPr lang="en-CA" dirty="0" smtClean="0"/>
              <a:t>Demonstration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719" y="2346158"/>
            <a:ext cx="8534400" cy="361526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9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719" y="685800"/>
            <a:ext cx="8534400" cy="1507067"/>
          </a:xfrm>
        </p:spPr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719" y="2346158"/>
            <a:ext cx="8534400" cy="3615267"/>
          </a:xfrm>
        </p:spPr>
        <p:txBody>
          <a:bodyPr/>
          <a:lstStyle/>
          <a:p>
            <a:r>
              <a:rPr lang="en-CA" dirty="0" smtClean="0"/>
              <a:t>Problem</a:t>
            </a:r>
          </a:p>
          <a:p>
            <a:r>
              <a:rPr lang="en-CA" dirty="0" smtClean="0"/>
              <a:t>System Environment</a:t>
            </a:r>
          </a:p>
          <a:p>
            <a:r>
              <a:rPr lang="en-CA" dirty="0" smtClean="0"/>
              <a:t>Agents</a:t>
            </a:r>
          </a:p>
          <a:p>
            <a:pPr lvl="1"/>
            <a:r>
              <a:rPr lang="en-CA" dirty="0" smtClean="0"/>
              <a:t>Chaser</a:t>
            </a:r>
          </a:p>
          <a:p>
            <a:pPr lvl="1"/>
            <a:r>
              <a:rPr lang="en-CA" dirty="0" smtClean="0"/>
              <a:t>Runner</a:t>
            </a:r>
          </a:p>
          <a:p>
            <a:pPr lvl="1"/>
            <a:r>
              <a:rPr lang="en-CA" dirty="0" smtClean="0"/>
              <a:t>AI</a:t>
            </a:r>
          </a:p>
          <a:p>
            <a:r>
              <a:rPr lang="en-CA" dirty="0" smtClean="0"/>
              <a:t>Results</a:t>
            </a:r>
          </a:p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2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719" y="685800"/>
            <a:ext cx="8534400" cy="1507067"/>
          </a:xfrm>
        </p:spPr>
        <p:txBody>
          <a:bodyPr/>
          <a:lstStyle/>
          <a:p>
            <a:r>
              <a:rPr lang="en-CA" dirty="0" smtClean="0"/>
              <a:t>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719" y="2346158"/>
            <a:ext cx="8534400" cy="3615267"/>
          </a:xfrm>
        </p:spPr>
        <p:txBody>
          <a:bodyPr/>
          <a:lstStyle/>
          <a:p>
            <a:r>
              <a:rPr lang="en-CA" dirty="0" smtClean="0"/>
              <a:t>We wanted to investigate how an agent  would be able to pursue another agent through a graph</a:t>
            </a:r>
          </a:p>
          <a:p>
            <a:r>
              <a:rPr lang="en-CA" dirty="0" smtClean="0"/>
              <a:t>Each node contains a agent to represent the population and their willingness to help (NPC)</a:t>
            </a:r>
          </a:p>
          <a:p>
            <a:r>
              <a:rPr lang="en-CA" dirty="0" smtClean="0"/>
              <a:t>One agent will move through the graph and alert each node as to its destination (Runner)</a:t>
            </a:r>
          </a:p>
          <a:p>
            <a:r>
              <a:rPr lang="en-CA" dirty="0" smtClean="0"/>
              <a:t>One agent will poll at every node to follow the first (Chaser)</a:t>
            </a:r>
          </a:p>
          <a:p>
            <a:r>
              <a:rPr lang="en-CA" dirty="0" smtClean="0"/>
              <a:t>Purpose was to investigate the interplay between the agents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685801"/>
            <a:ext cx="8534400" cy="1507067"/>
          </a:xfrm>
        </p:spPr>
        <p:txBody>
          <a:bodyPr/>
          <a:lstStyle/>
          <a:p>
            <a:r>
              <a:rPr lang="en-CA" dirty="0" smtClean="0"/>
              <a:t>Environment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4211" y="2340429"/>
            <a:ext cx="4937655" cy="3615267"/>
          </a:xfrm>
        </p:spPr>
        <p:txBody>
          <a:bodyPr/>
          <a:lstStyle/>
          <a:p>
            <a:r>
              <a:rPr lang="en-CA" dirty="0" smtClean="0"/>
              <a:t>Each node represents a City</a:t>
            </a:r>
          </a:p>
          <a:p>
            <a:r>
              <a:rPr lang="en-CA" dirty="0" smtClean="0"/>
              <a:t>Each City contains an NPC Agent representing the population</a:t>
            </a:r>
          </a:p>
          <a:p>
            <a:r>
              <a:rPr lang="en-CA" dirty="0" smtClean="0"/>
              <a:t>Map was set to provide consistency throughout testing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7550" y="2592046"/>
            <a:ext cx="4933950" cy="311218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719" y="685800"/>
            <a:ext cx="8534400" cy="1507067"/>
          </a:xfrm>
        </p:spPr>
        <p:txBody>
          <a:bodyPr/>
          <a:lstStyle/>
          <a:p>
            <a:r>
              <a:rPr lang="en-CA" dirty="0" smtClean="0"/>
              <a:t>Agents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719" y="2346158"/>
            <a:ext cx="8534400" cy="3615267"/>
          </a:xfrm>
        </p:spPr>
        <p:txBody>
          <a:bodyPr/>
          <a:lstStyle/>
          <a:p>
            <a:r>
              <a:rPr lang="en-CA" dirty="0" smtClean="0"/>
              <a:t>Three Different Agents</a:t>
            </a:r>
          </a:p>
          <a:p>
            <a:r>
              <a:rPr lang="en-CA" dirty="0" smtClean="0"/>
              <a:t>NPC Agent resides in Cities</a:t>
            </a:r>
          </a:p>
          <a:p>
            <a:r>
              <a:rPr lang="en-CA" dirty="0" smtClean="0"/>
              <a:t>Runner Agent moves between Cities</a:t>
            </a:r>
          </a:p>
          <a:p>
            <a:r>
              <a:rPr lang="en-CA" dirty="0" smtClean="0"/>
              <a:t>Chaser Agent chases the runner between Cities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719" y="685800"/>
            <a:ext cx="8534400" cy="1507067"/>
          </a:xfrm>
        </p:spPr>
        <p:txBody>
          <a:bodyPr/>
          <a:lstStyle/>
          <a:p>
            <a:r>
              <a:rPr lang="en-CA" dirty="0" smtClean="0"/>
              <a:t>NPC Agent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719" y="2192867"/>
            <a:ext cx="4277824" cy="3615267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This Agent simulates the entire population of a city</a:t>
            </a:r>
          </a:p>
          <a:p>
            <a:r>
              <a:rPr lang="en-CA" dirty="0" smtClean="0"/>
              <a:t>It follows a Gaussian Distribution as seen on the right</a:t>
            </a:r>
          </a:p>
          <a:p>
            <a:r>
              <a:rPr lang="en-CA" dirty="0" smtClean="0"/>
              <a:t>When questioned the agent will respond either with silence or the next known destination of the player</a:t>
            </a:r>
          </a:p>
          <a:p>
            <a:r>
              <a:rPr lang="en-CA" dirty="0" smtClean="0"/>
              <a:t>We used a mean of 20 and a standard deviation of 30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092" t="8647" r="8648" b="17153"/>
          <a:stretch/>
        </p:blipFill>
        <p:spPr>
          <a:xfrm>
            <a:off x="5316563" y="2192868"/>
            <a:ext cx="4741836" cy="3402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563" y="2192866"/>
            <a:ext cx="4743644" cy="34023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719" y="685800"/>
            <a:ext cx="8534400" cy="1507067"/>
          </a:xfrm>
        </p:spPr>
        <p:txBody>
          <a:bodyPr/>
          <a:lstStyle/>
          <a:p>
            <a:r>
              <a:rPr lang="en-CA" dirty="0" smtClean="0"/>
              <a:t>Runner Agent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719" y="2346158"/>
            <a:ext cx="5257538" cy="3615267"/>
          </a:xfrm>
        </p:spPr>
        <p:txBody>
          <a:bodyPr/>
          <a:lstStyle/>
          <a:p>
            <a:r>
              <a:rPr lang="en-CA" dirty="0" smtClean="0"/>
              <a:t>Starts in a preset city </a:t>
            </a:r>
          </a:p>
          <a:p>
            <a:r>
              <a:rPr lang="en-CA" dirty="0" smtClean="0"/>
              <a:t>Will randomly advance through the graph</a:t>
            </a:r>
          </a:p>
          <a:p>
            <a:r>
              <a:rPr lang="en-CA" dirty="0" smtClean="0"/>
              <a:t>At each node before leaving the agent will alert the population as to its next destination.  </a:t>
            </a:r>
          </a:p>
          <a:p>
            <a:r>
              <a:rPr lang="en-CA" dirty="0" smtClean="0"/>
              <a:t>If this agent collides with the chaser the simulation will end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257" y="1813268"/>
            <a:ext cx="4158081" cy="414815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719" y="685800"/>
            <a:ext cx="8534400" cy="1507067"/>
          </a:xfrm>
        </p:spPr>
        <p:txBody>
          <a:bodyPr/>
          <a:lstStyle/>
          <a:p>
            <a:r>
              <a:rPr lang="en-CA" dirty="0" smtClean="0"/>
              <a:t>Chaser Agent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719" y="2346158"/>
            <a:ext cx="8534400" cy="3615267"/>
          </a:xfrm>
        </p:spPr>
        <p:txBody>
          <a:bodyPr/>
          <a:lstStyle/>
          <a:p>
            <a:r>
              <a:rPr lang="en-CA" dirty="0" smtClean="0"/>
              <a:t>Has an explicit goal of capturing the runner</a:t>
            </a:r>
          </a:p>
          <a:p>
            <a:r>
              <a:rPr lang="en-CA" dirty="0" smtClean="0"/>
              <a:t>Starts in the same city but after the runner has had time to flee</a:t>
            </a:r>
          </a:p>
          <a:p>
            <a:r>
              <a:rPr lang="en-CA" dirty="0" smtClean="0"/>
              <a:t>Will poll each node as it arrives</a:t>
            </a:r>
          </a:p>
          <a:p>
            <a:r>
              <a:rPr lang="en-CA" dirty="0" smtClean="0"/>
              <a:t>The poll will return either</a:t>
            </a:r>
          </a:p>
          <a:p>
            <a:pPr lvl="1"/>
            <a:r>
              <a:rPr lang="en-CA" dirty="0" smtClean="0"/>
              <a:t>The next runner location and it will move to there</a:t>
            </a:r>
          </a:p>
          <a:p>
            <a:pPr lvl="1"/>
            <a:r>
              <a:rPr lang="en-CA" dirty="0" smtClean="0"/>
              <a:t>A null response which will have the chaser wait then try again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28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719" y="685800"/>
            <a:ext cx="8534400" cy="1507067"/>
          </a:xfrm>
        </p:spPr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319" y="2346157"/>
            <a:ext cx="4386681" cy="3615267"/>
          </a:xfrm>
        </p:spPr>
        <p:txBody>
          <a:bodyPr/>
          <a:lstStyle/>
          <a:p>
            <a:r>
              <a:rPr lang="en-CA" dirty="0" smtClean="0"/>
              <a:t>Our program will output the number of moves by each agent</a:t>
            </a:r>
          </a:p>
          <a:p>
            <a:r>
              <a:rPr lang="en-CA" dirty="0" smtClean="0"/>
              <a:t>The number of polls and responses are also recorded</a:t>
            </a:r>
          </a:p>
          <a:p>
            <a:r>
              <a:rPr lang="en-CA" dirty="0" smtClean="0"/>
              <a:t>These results allowed us to monitor how our  simulation ran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5186"/>
          <a:stretch/>
        </p:blipFill>
        <p:spPr>
          <a:xfrm>
            <a:off x="5422702" y="2346157"/>
            <a:ext cx="4200270" cy="11916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6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Custom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DD351E"/>
      </a:accent1>
      <a:accent2>
        <a:srgbClr val="FF5050"/>
      </a:accent2>
      <a:accent3>
        <a:srgbClr val="E6B91E"/>
      </a:accent3>
      <a:accent4>
        <a:srgbClr val="E76618"/>
      </a:accent4>
      <a:accent5>
        <a:srgbClr val="C42F1A"/>
      </a:accent5>
      <a:accent6>
        <a:srgbClr val="F8D1CC"/>
      </a:accent6>
      <a:hlink>
        <a:srgbClr val="EA7666"/>
      </a:hlink>
      <a:folHlink>
        <a:srgbClr val="F1A499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615</TotalTime>
  <Words>448</Words>
  <Application>Microsoft Office PowerPoint</Application>
  <PresentationFormat>Widescreen</PresentationFormat>
  <Paragraphs>74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3</vt:lpstr>
      <vt:lpstr>Slice</vt:lpstr>
      <vt:lpstr>Runner Chaser Game</vt:lpstr>
      <vt:lpstr>Outline</vt:lpstr>
      <vt:lpstr>Problem</vt:lpstr>
      <vt:lpstr>Environment</vt:lpstr>
      <vt:lpstr>Agents</vt:lpstr>
      <vt:lpstr>NPC Agent</vt:lpstr>
      <vt:lpstr>Runner Agent</vt:lpstr>
      <vt:lpstr>Chaser Agent</vt:lpstr>
      <vt:lpstr>Results</vt:lpstr>
      <vt:lpstr>Movement Results</vt:lpstr>
      <vt:lpstr>Polling Results</vt:lpstr>
      <vt:lpstr>Conclusion</vt:lpstr>
      <vt:lpstr>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Runner Chaser Game</dc:title>
  <dc:creator>Zach Bearinger</dc:creator>
  <cp:lastModifiedBy>Zach Bearinger</cp:lastModifiedBy>
  <cp:revision>28</cp:revision>
  <dcterms:created xsi:type="dcterms:W3CDTF">2014-11-30T22:38:23Z</dcterms:created>
  <dcterms:modified xsi:type="dcterms:W3CDTF">2014-12-01T08:54:17Z</dcterms:modified>
</cp:coreProperties>
</file>