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34A9-F306-4CDF-8FF1-AFFAB5F6D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9AA0-5F2B-46EF-BD90-7AF29AAF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3753-C2BA-4093-8660-44B6FC45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B107-4E19-493A-9C56-2CF2541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AEDC-D77E-42BF-AE53-ABFFB657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5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B0E2-9960-4C8F-86C0-2FA90F0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14327-2663-4E30-B16D-103A968A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B239-4DF6-4FCC-BDE9-0BF157BD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77CE-3CA7-48BE-A7B7-369197B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537D-1B7F-420D-BC00-25A6FFD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5B85A-C0F3-481B-B75E-277D5FFD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EA85-EBD1-4FE0-91EC-872EB910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680A-EC9D-4979-A309-075B67C9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EAF3-AE90-475D-B86F-25E6275C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7603-0FC3-4084-93C0-C8ED6DFA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B2AE-CACE-406E-8044-FE3205A5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4907-0A99-4123-950A-7C080058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0E62-43D5-438F-A3C3-E43A6A4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2C0C-60F4-4C38-ADFF-33B6268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31D7-68BD-470A-9BDE-83D79A9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4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8B48-23FF-4A6C-BC49-ACE269AA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63DD-AB38-42F0-A048-8D6B65C9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740E-AE9A-4F92-9629-4DF172F0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F8A6-F948-4428-BDD6-3E8A2D26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6E0-EBD6-4E81-9C80-C4CC69BE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2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2D9-C055-462E-AC20-ECB60D6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FB4-911C-4F8F-B1F0-49269FD0A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86DE-C17F-4C5A-9BEF-396A7ABC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AE8E-594A-4FAB-BD21-E42997DF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FBAC6-B661-455D-BF80-A5DAFFA3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5B5A5-0F0C-4F9A-9B92-71127B5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079B-B99A-4C04-A9FA-C3119C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C581-0DEC-48B9-B1B9-3CBC8171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AE565-B419-4F0B-8BF7-5EDD195D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9B089-93A6-402E-9B9C-5FDAB692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ABA0E-0E7F-4E3B-968B-1DAE079DB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48D27-AE1B-4937-950A-869AF5E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0B887-8B8F-4FE2-878E-28D0B8A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EC10B-F217-4BA9-A4DA-6B9B9EA7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2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E52E-21F7-49CA-9794-DBE24BC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40CC-6BB7-40C2-AB0B-0AAA72FC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85C0-5A7E-46FB-9C71-3CFC2C34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A5658-38CA-4CED-B068-54B3320C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B3DD0-9606-4191-A80B-062A136E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7191-D536-41B8-9059-9467B2B2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19CAD-B7A1-4386-9DF7-2558C8F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9FD-BFC3-4383-9037-CD810C03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A02C-56F2-47F4-B2F1-5C26C750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02E53-73BD-444A-95BD-FC87D663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F74F-2012-4706-99FA-B57A7F1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9111-D5F7-4F3E-AB91-FAA60773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AE6D-CEA2-47C1-BEC4-09268B81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7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557-552F-4CD2-B519-35561873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04BC8-3078-4C7A-BD76-85FE50CED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53A17-85D0-4705-966A-D9AF670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C860-B57D-4F7C-B3E9-E95A5806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6EF3-C425-4E58-88E2-DBB5F691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87BE-C7DA-48D2-89CD-D9F3A1E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3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72410-60F4-4BF8-B334-DB6F66BF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9501-6106-44EB-9480-7968F82E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A896-87F0-4CE3-A152-6333F6C3A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2A0F-04C1-4CD8-850D-D104E862237C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A35E-B481-4D26-AA45-810F275C4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4264-2158-404F-9CCE-74BE19B8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0374-9328-4C0D-8978-21F528B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8AA05-9672-4188-976F-FFA179865BC5}"/>
              </a:ext>
            </a:extLst>
          </p:cNvPr>
          <p:cNvSpPr/>
          <p:nvPr/>
        </p:nvSpPr>
        <p:spPr>
          <a:xfrm>
            <a:off x="1073020" y="466531"/>
            <a:ext cx="10319658" cy="574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84466-B3A0-42BE-8CCA-1BE716DFD764}"/>
              </a:ext>
            </a:extLst>
          </p:cNvPr>
          <p:cNvSpPr/>
          <p:nvPr/>
        </p:nvSpPr>
        <p:spPr>
          <a:xfrm>
            <a:off x="1778465" y="1941094"/>
            <a:ext cx="8905577" cy="4046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Scrolling page showing lists of files and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56826-9B44-4779-9D39-535E3B3DBC64}"/>
              </a:ext>
            </a:extLst>
          </p:cNvPr>
          <p:cNvSpPr/>
          <p:nvPr/>
        </p:nvSpPr>
        <p:spPr>
          <a:xfrm>
            <a:off x="1778464" y="1425683"/>
            <a:ext cx="8905577" cy="288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0413B-CC72-4877-B71D-D6734EFE9EA8}"/>
              </a:ext>
            </a:extLst>
          </p:cNvPr>
          <p:cNvSpPr/>
          <p:nvPr/>
        </p:nvSpPr>
        <p:spPr>
          <a:xfrm>
            <a:off x="1778465" y="721453"/>
            <a:ext cx="8905577" cy="528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Various Tools</a:t>
            </a:r>
          </a:p>
        </p:txBody>
      </p:sp>
    </p:spTree>
    <p:extLst>
      <p:ext uri="{BB962C8B-B14F-4D97-AF65-F5344CB8AC3E}">
        <p14:creationId xmlns:p14="http://schemas.microsoft.com/office/powerpoint/2010/main" val="4003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869F-419C-4265-B45A-BF5EC624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BED0-51CB-442A-8C83-DDCB3399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568"/>
          </a:xfrm>
        </p:spPr>
        <p:txBody>
          <a:bodyPr/>
          <a:lstStyle/>
          <a:p>
            <a:r>
              <a:rPr lang="en-GB" dirty="0"/>
              <a:t>Get the files and return the names</a:t>
            </a:r>
          </a:p>
          <a:p>
            <a:r>
              <a:rPr lang="en-GB" dirty="0"/>
              <a:t>Get folder structure and return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Copy &amp; Paste</a:t>
            </a:r>
          </a:p>
          <a:p>
            <a:r>
              <a:rPr lang="en-GB" dirty="0"/>
              <a:t>Open file</a:t>
            </a:r>
          </a:p>
          <a:p>
            <a:r>
              <a:rPr lang="en-GB" dirty="0"/>
              <a:t>Search for files using keywords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Hide and lock files</a:t>
            </a:r>
          </a:p>
          <a:p>
            <a:r>
              <a:rPr lang="en-GB" dirty="0"/>
              <a:t>Pickle or save preferences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22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Backend: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Masini</dc:creator>
  <cp:lastModifiedBy>Davide Masini</cp:lastModifiedBy>
  <cp:revision>1</cp:revision>
  <dcterms:created xsi:type="dcterms:W3CDTF">2021-09-11T13:51:31Z</dcterms:created>
  <dcterms:modified xsi:type="dcterms:W3CDTF">2021-09-11T14:03:08Z</dcterms:modified>
</cp:coreProperties>
</file>