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embeddedFontLst>
    <p:embeddedFont>
      <p:font typeface="Economica"/>
      <p:regular r:id="rId45"/>
      <p:bold r:id="rId46"/>
      <p:italic r:id="rId47"/>
      <p:boldItalic r:id="rId48"/>
    </p:embeddedFont>
    <p:embeddedFont>
      <p:font typeface="Open Sans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Economica-bold.fntdata"/><Relationship Id="rId45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Economica-boldItalic.fntdata"/><Relationship Id="rId47" Type="http://schemas.openxmlformats.org/officeDocument/2006/relationships/font" Target="fonts/Economica-italic.fntdata"/><Relationship Id="rId49" Type="http://schemas.openxmlformats.org/officeDocument/2006/relationships/font" Target="fonts/Open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OpenSans-italic.fntdata"/><Relationship Id="rId50" Type="http://schemas.openxmlformats.org/officeDocument/2006/relationships/font" Target="fonts/OpenSans-bold.fntdata"/><Relationship Id="rId52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gif"/><Relationship Id="rId4" Type="http://schemas.openxmlformats.org/officeDocument/2006/relationships/image" Target="../media/image16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Relationship Id="rId4" Type="http://schemas.openxmlformats.org/officeDocument/2006/relationships/image" Target="../media/image0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510300" y="1725150"/>
            <a:ext cx="8123400" cy="153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Firing Event Detection &amp; Classification on Drosophila Sensillum Recording Data 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262355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Tommy Peng, Varun Rao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Classified Small and Large Spikes - Trial 4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537" y="1147225"/>
            <a:ext cx="5790923" cy="388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Filtered Data - Section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011" y="1147224"/>
            <a:ext cx="5603976" cy="375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Features of Action Potential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01" y="1147225"/>
            <a:ext cx="3820985" cy="377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Spike Amplitude and APD90 - Trial 1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737" y="1147224"/>
            <a:ext cx="5750524" cy="385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Spike Amplitude and APD90 - Trial 4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475" y="1195174"/>
            <a:ext cx="5675048" cy="380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Spike Amplitude and AHP Amplitude - Trial 4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162" y="1097300"/>
            <a:ext cx="5843675" cy="391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Spike Amplitude and AHP Amplitude - Trial 1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699" y="1147224"/>
            <a:ext cx="5582599" cy="374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Raw Data - MAp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052" y="1007175"/>
            <a:ext cx="5408600" cy="392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Butterworth Filter - Bandpass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47225"/>
            <a:ext cx="5965500" cy="44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Passband: 30 to 1000 Hz, Order: 372. 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949" y="1806299"/>
            <a:ext cx="7419924" cy="297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Filtered Data - Whole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987" y="1147224"/>
            <a:ext cx="5994036" cy="37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Background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Results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-Detection of Spikes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-Oscillatory Behavior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Discussion/Limitations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Filtered Data - Segment Example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287" y="1147225"/>
            <a:ext cx="5359413" cy="38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Oscillatory - Autocorrelation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950" y="1147226"/>
            <a:ext cx="2112499" cy="334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649" y="1256099"/>
            <a:ext cx="2513724" cy="312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Oscillatory - Autocorrelation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474" y="1033700"/>
            <a:ext cx="5015449" cy="363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Oscillatory - Power Spectral Density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874" y="1147225"/>
            <a:ext cx="5214249" cy="378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Oscillatory - Classification Approach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Power is different for Oscillatory and Spiking behaviors.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Frequency of peak in power is different for Oscillatory and Spiking behaviors.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Use 5000 sample bins, among small samples of known behavior (OSC or NON-OSC), look at the PSD of the autocorrelation within the bin.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Find maximum peak and frequency of peak within the PSD of autocorrelation, to create two classes (OSC or NON-OSC) of PSD maximums.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Use Mean Square Errors (MSE) to find a separation line.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Oscillatory - Linear Discriminant Analysis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060" y="1147225"/>
            <a:ext cx="5297874" cy="38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Oscillatory - Classification Result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599" y="993075"/>
            <a:ext cx="5558800" cy="403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Oscillatory - Detection of Frequency</a:t>
            </a: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247" y="993075"/>
            <a:ext cx="5227500" cy="37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Oscillatory - Detection of Frequency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974" y="1147225"/>
            <a:ext cx="5304050" cy="384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Oscillatory Modelling 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701925" y="1838487"/>
            <a:ext cx="5130300" cy="194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Used two-neuron oscillator adaptive threshold model with leaky integrate-and-fire units, similar to that discussed in homework 1.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Attempted to achieve similar temporal domain and frequency domain behavior.</a:t>
            </a:r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275" y="1604125"/>
            <a:ext cx="329565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Drosophila - Common Fruit Fly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651" y="1785103"/>
            <a:ext cx="3075035" cy="279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174" y="1295262"/>
            <a:ext cx="4013125" cy="358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Oscillatory Modelling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1444500"/>
            <a:ext cx="8520600" cy="278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Lowered synaptic reversal potential from -15mV to -35mV.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Lowered threshold time constant from 50ms to 22ms.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Created new action potential amplitude for neuron A and B to be 40mV and 20mV respectively. This is through observations on MAp data.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Step in input, increase from 1.1nA to 1.5nA for input to neuron A.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Added normally distributed random noise to the data.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Temporal Modelling</a:t>
            </a:r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374" y="1096625"/>
            <a:ext cx="5340399" cy="387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Power Spectral Density of Model Data</a:t>
            </a:r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25" y="1147224"/>
            <a:ext cx="5079950" cy="36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Comparison To Recorded Spectrum</a:t>
            </a:r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600" y="1086675"/>
            <a:ext cx="5418775" cy="393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Oscillatory Modelling Comments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311700" y="1331250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Able to create some baseline behavior.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Able to create somewhat oscillating behavior after baseline behavior.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Unable to create spiking behavior again after oscillations.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Frequency domain analysis looks similar compared to that of recorded data.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Frequency analysis of modelled data has peaks at harmonics of the first peak frequency, this is a limitation of the model.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Discussion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Spike Sorting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Amplitudes can be used to characterize big and small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Other features ensure accurate classification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MSE of amplitudes and other features separates into two classes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Oscillatory Sorting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Autocorrelation function characterizes sub-threshold oscillations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Power spectral densities lead to frequency classifications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Mean squared error used to separate between oscillatory and non-oscillatory behavior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Discussion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Oscillatory Modelling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Models the baseline spiking behavior to oscillatory behavior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Shows similar temporal aspects of the dataset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Shows same frequency spectra as the dataset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Limitations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Spike Sorting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Misclassification rate &gt; 5%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PCA with amplitude and AHP amplitude show non-linearly separable classes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Oscillatory Sorting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Resulting frequency spectral observations yield non-linearly separable data, which leads to misclassifications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Limitations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Oscillatory Modelling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Harmonic spiking observed with frequency analysis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Lateral inhibition of action potentials is thought to be mediated through ephaptic coupling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Needs to account for non-synaptic information exchange which is missing from the two neuron inhibition model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Contributions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311700" y="1225225"/>
            <a:ext cx="8520600" cy="373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Tommy Peng: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1. Pre-processing of raw data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2. Oscillatory behavior detection and classification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3. Modelling of oscillatory behavior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Varun Rao: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1. Pre-processing of raw data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2. Spike detection and sorting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3. Modelling of oscillatory behavior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 - Experimental Setup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206600"/>
            <a:ext cx="35205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MAp - Pure methyl acetate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MHp - Pure methyl hexanoate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Sampling rate 15000 Hz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60 second recordings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Odor stimulus applied after 10 seconds for 1 second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300" y="1206597"/>
            <a:ext cx="3218324" cy="13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795" y="2570499"/>
            <a:ext cx="2763824" cy="227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38735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05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"Methyl Hexanoate   106-70-7." </a:t>
            </a:r>
            <a:r>
              <a:rPr i="1" lang="en" sz="105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Methyl Hexanoate   106-70-7</a:t>
            </a:r>
            <a:r>
              <a:rPr lang="en" sz="105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. The Good Scents Company, n.d. Web. 01 May 2016.</a:t>
            </a:r>
          </a:p>
          <a:p>
            <a:pPr indent="3873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05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Brown, Judith C. "Calculation of a ‘‘narrowed’’ Autocorrelation Function." </a:t>
            </a:r>
            <a:r>
              <a:rPr i="1" lang="en" sz="105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The Journal of the Acoustical Society of America J. Acoust. Soc. Am.</a:t>
            </a:r>
            <a:r>
              <a:rPr lang="en" sz="105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 85.4 (1989): 1595. Web.</a:t>
            </a:r>
          </a:p>
          <a:p>
            <a:pPr indent="3873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05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Couto, Africa, Mattias Alenius, and Barry J. Dickson. "Molecular, Anatomical, and Functional Organization of the Drosophila Olfactory System." </a:t>
            </a:r>
            <a:r>
              <a:rPr i="1" lang="en" sz="105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Current Biology</a:t>
            </a:r>
            <a:r>
              <a:rPr lang="en" sz="105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 15.17 (2005): 1535-547. Web.</a:t>
            </a:r>
          </a:p>
          <a:p>
            <a:pPr indent="3873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05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O'Haver, Tom. </a:t>
            </a:r>
            <a:r>
              <a:rPr i="1" lang="en" sz="105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A Pragmatic Introduction to Signal Processing</a:t>
            </a:r>
            <a:r>
              <a:rPr lang="en" sz="105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. College Park: U of Maryland at College Park, 2016. Print.</a:t>
            </a:r>
          </a:p>
          <a:p>
            <a:pPr indent="3873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05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Pellegrino, Maurizio, Takao Nakagawa, and Leslie B. Vosshall. "Single Sensillum Recordings in the Insects Drosophila Melanogaster and Anopheles Gambiae." </a:t>
            </a:r>
            <a:r>
              <a:rPr i="1" lang="en" sz="105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Journal of Visualized Experiments JoVE</a:t>
            </a:r>
            <a:r>
              <a:rPr lang="en" sz="105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 36 (2010): n. pag. Web.</a:t>
            </a:r>
          </a:p>
          <a:p>
            <a:pPr indent="3873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05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Raman, Barani. </a:t>
            </a:r>
            <a:r>
              <a:rPr i="1" lang="en" sz="105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Biological Neural Computation Homework Problem Set 1</a:t>
            </a:r>
            <a:r>
              <a:rPr lang="en" sz="105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. N.p.: n.p., 2016. Print.</a:t>
            </a:r>
          </a:p>
          <a:p>
            <a:pPr indent="3873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05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Selesnick, I.w., and C.s. Burrus. "Generalized Digital Butterworth Filter Design." </a:t>
            </a:r>
            <a:r>
              <a:rPr i="1" lang="en" sz="105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IEEE Transactions on Signal Processing IEEE Trans. Signal Process.</a:t>
            </a:r>
            <a:r>
              <a:rPr lang="en" sz="105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 46.6 (1998): 1688-694. Web.</a:t>
            </a:r>
          </a:p>
          <a:p>
            <a:pPr indent="3873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05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Su, Chih-Ying, Karen Menuz, Johannes Reisert, and John R. Carlson. "Non-synaptic Inhibition between Grouped Neurons in an Olfactory Circuit." </a:t>
            </a:r>
            <a:r>
              <a:rPr i="1" lang="en" sz="105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Nature</a:t>
            </a:r>
            <a:r>
              <a:rPr lang="en" sz="105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 492.7427 (2012): 66-71. Web.</a:t>
            </a:r>
          </a:p>
          <a:p>
            <a:pPr indent="3873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05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Vosshall, Leslie B., Hubert Amrein, Pavel S. Morozov, Andrey Rzhetsky, and Richard Axel. "A Spatial Map of Olfactory Receptor Expression in the Drosophila Antenna." </a:t>
            </a:r>
            <a:r>
              <a:rPr i="1" lang="en" sz="105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Cell</a:t>
            </a:r>
            <a:r>
              <a:rPr lang="en" sz="105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 96.5 (1999): 725-36. Web.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Raw Data - MHp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050" y="1147224"/>
            <a:ext cx="5837899" cy="391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Butterworth Filter - Bandpass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47225"/>
            <a:ext cx="5965500" cy="44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Passband: 30 to 1000 Hz, Order: 372. 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949" y="1806299"/>
            <a:ext cx="7419924" cy="297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Filtered Data - Whole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886" y="1100899"/>
            <a:ext cx="5730224" cy="38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Filtered Data - Section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962" y="1147225"/>
            <a:ext cx="5648074" cy="37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Classified Small and Large Spikes - Trial 1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325" y="1147224"/>
            <a:ext cx="5649350" cy="378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