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office.com/Pages/ResponsePage.aspx?id=VGZw_NSNrUO32IhD8WGXXigPwIXu8JZHuKz_ckepTQJUMzk2NEZCQjFXR1I2MUc0RllOTk1UVjAxTS4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4C6-DAE8-D0EF-21F7-032EA5266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56" y="284309"/>
            <a:ext cx="7300888" cy="8448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Join The Coding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4D43-B2C7-65CE-D6FF-9FBED959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62" y="6174404"/>
            <a:ext cx="7242682" cy="38015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https://forms.office.com/Pages/ResponsePage.aspx?id=VGZw_NSNrUO32IhD8WGXXigPwIXu8JZHuKz_ckepTQJUMzk2NEZCQjFXR1I2MUc0RllOTk1UVjAxTS4u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To get on the email list and get more info, scan the QR code to fill out the form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Meetings will be held on Thursdays at 17:00 in S&amp;E Room 303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All are welcome from the most experienced coders to absolute beginners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DB171F2-4162-DF41-5338-DE8ABAFD8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96" y="1129196"/>
            <a:ext cx="5045208" cy="50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3164</TotalTime>
  <Words>70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Join The Coding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The Coding Club</dc:title>
  <dc:creator>Tommy Rohmann</dc:creator>
  <cp:lastModifiedBy>Tommy Rohmann</cp:lastModifiedBy>
  <cp:revision>3</cp:revision>
  <cp:lastPrinted>2022-10-14T22:31:54Z</cp:lastPrinted>
  <dcterms:created xsi:type="dcterms:W3CDTF">2022-10-06T05:16:49Z</dcterms:created>
  <dcterms:modified xsi:type="dcterms:W3CDTF">2023-01-23T16:19:33Z</dcterms:modified>
</cp:coreProperties>
</file>