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6C38-58BD-3252-E7AD-3252853DA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2563-16C1-FD4D-E6E5-A8ED3DFAE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BBD6-F121-7C4B-F366-944D032A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30D3-AF0A-41D9-0655-5EA90296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1CCC-912E-C979-4946-21D8555A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E53-D058-6C8C-D678-6B4645AE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F01BB-644F-6D35-A438-8D9E31FC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F504-F92C-A741-31A3-5A8859C7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6CD29-72AA-32C2-0E4A-57407D9E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2D15-8660-EB7D-594A-A4766EEC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4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364B4-C7D5-96AB-B866-AA9835AAA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BA0EA-5B18-069A-F17C-307BCAF5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AC5C-13CF-1696-B2E0-6AB37B92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73DD-F53F-6182-A293-89CD827B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7DBB-9DBB-D845-CCF1-5F1C7FB2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8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8E1F-ED83-D9B7-6731-1EC54893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5D04D-D149-9A36-A7B4-771BB921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4C31-15DA-062F-3348-378D492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65C1A-2DFA-FCD4-0D34-087D083F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B111-8C68-DD60-1659-37A8CA17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D257-156C-0128-F4C6-44B1B6DB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79E3-AC45-0841-074E-99A49C6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86E13-C929-0012-D590-D478D5AD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F564-DB0E-D4A0-BA12-CCE3E56A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2717-1B22-1DC1-6125-B17E9AD9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7F6F-FD3F-D091-CD52-D000347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8E6F-43CB-33EE-16D8-D7A26BFAC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1211C-4CD4-2982-8ACF-011ACE86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282B-B861-57EF-B57F-FDFD938F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3081-2823-E7CB-9BBA-B76EC958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05007-6348-D22B-6682-440729BD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3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6A50-54BA-9004-1E6B-C72626C4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E04BC-A86C-A39B-E1E3-752A98FB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ACEC1-032D-0B4A-7F93-A756396B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DF86D-8652-78B7-549F-331205303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74B18-7879-07A6-240A-8A103D4B8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099BD-EEAE-3AB1-700D-22FF7235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F4B87-854B-02FF-129E-6200EACE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9ECDB-4E09-6D9F-D181-CC91E7D9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E9FC-7DAD-FF41-5043-583238F9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FFC80-84E1-FEEF-7941-73A5D0EE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4D987-FBA0-D6D9-E8F3-5E5BF3F9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7EFC9-3BC5-149C-6442-FF6F557A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5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B34F9-A407-B420-09D8-D223745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EB17-3ED0-D4BC-D3BA-FDBC0CDC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6D61-C823-299A-F9A8-FB480286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2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CB6E-4654-52C0-DAEA-377772DC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B2CE-F6FA-C966-0CF6-52B9970E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2EB8-DB6B-C293-0D91-D0B17A91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6E7F1-8A32-3BB9-787F-53B08E8E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8B496-CC47-CD99-5E69-378D457A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63F4-F601-154C-D525-66682195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E31-06FF-012B-4EE0-7D642B73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2C661-7B03-E6B0-4B91-4EE49845B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13C2-E1CA-5DAA-CFC0-45A3BAEA0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F56-AE33-87EF-CC9E-17858580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862E-8FF2-4716-CB4A-2EDE0046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F8307-72D3-B686-347C-E208CECD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D17E7-1857-D447-F223-A21E8717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C504-EFB1-8272-58B8-48257BD1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30F2-D6EC-C565-BC2F-B5FB383D2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88A1-79E2-49AD-99D7-963A1C0DA392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BBA1-2B9E-AF4D-A242-93B96B23C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9012-B729-7264-7C28-4B70A30B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078D-E906-484B-A6DB-F4100C018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543-D3A7-7D40-4AA9-2CF4840E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Club Order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FB24-69D6-99E5-91DF-003536E3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3C96-9AE3-00C6-886C-8F466DBA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Coding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093B-9383-F920-3CDA-D38011FB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coding club we learn about coding, and apply our coding abilities to work on various projects</a:t>
            </a:r>
          </a:p>
        </p:txBody>
      </p:sp>
    </p:spTree>
    <p:extLst>
      <p:ext uri="{BB962C8B-B14F-4D97-AF65-F5344CB8AC3E}">
        <p14:creationId xmlns:p14="http://schemas.microsoft.com/office/powerpoint/2010/main" val="396784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Coding Club Order Request</vt:lpstr>
      <vt:lpstr>About The Coding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Club Order Request</dc:title>
  <dc:creator>Tommy Rohmann</dc:creator>
  <cp:lastModifiedBy>Tommy Rohmann</cp:lastModifiedBy>
  <cp:revision>2</cp:revision>
  <dcterms:created xsi:type="dcterms:W3CDTF">2023-01-17T16:18:29Z</dcterms:created>
  <dcterms:modified xsi:type="dcterms:W3CDTF">2023-01-23T15:57:35Z</dcterms:modified>
</cp:coreProperties>
</file>