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5BB9-1D96-CA39-8D85-32B237734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D6F79-72F2-AACC-7860-96991CDB1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84E88-A8DA-58FF-78CB-34C45323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EBA2-8667-4775-A044-3EE6D1E2344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DC5FA-2E83-F964-C6E3-E888AF21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F35CD-A1E7-4D63-C832-43C4F3EF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5028-3417-4678-A3D6-F52730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1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67DD-79F5-8C29-D6EA-9FA22B51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D1CD9-FA08-7A36-DE03-2CCFBF7D7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FB4E2-2354-2B5B-7042-BE9765FC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EBA2-8667-4775-A044-3EE6D1E2344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8A57E-444D-284E-D2D4-5FCEC66F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0A14-3CD9-253F-0277-520499EE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5028-3417-4678-A3D6-F52730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6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AE3C87-C9DF-F35B-6ACD-FB3FE8A63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FC648-655B-2436-6DAF-982575FC1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D36B7-7154-7035-778C-2A3567FE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EBA2-8667-4775-A044-3EE6D1E2344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16869-2411-D060-A4B7-4ADFF7DD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48378-B512-7E84-67FC-62C9E487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5028-3417-4678-A3D6-F52730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7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2163-1345-65F4-0036-AEE04008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64627-433C-390A-75DC-E96ECF4E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85F7A-91ED-A106-1DF8-9CB9CD78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EBA2-8667-4775-A044-3EE6D1E2344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1AA7-8B20-AC92-D650-9702C97E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69D71-CC2B-132A-93E6-469A6AF1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5028-3417-4678-A3D6-F52730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7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E826-A2B5-8D1A-A65E-71B5BF31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F19F-5183-154F-6326-4901229CE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0D079-C2C8-129B-F5FB-6FDEAF0C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EBA2-8667-4775-A044-3EE6D1E2344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2DEC-E4E2-DD8A-DC8C-8C8002C6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03FD-2068-F2B8-A960-EDF26745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5028-3417-4678-A3D6-F52730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0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0F94-6E0F-7F9B-6491-7DD60739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2F97-AFF2-7725-5A99-3682C4CE0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DEB63-5E2C-B8A9-28BD-29478358A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D00-0C99-1870-E40F-20C1DDE5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EBA2-8667-4775-A044-3EE6D1E2344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9D09B-894E-6D1E-FAA7-39F6B257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70CEB-37C7-E781-64E7-897324A7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5028-3417-4678-A3D6-F52730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2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0624-4A9B-FD61-BEC2-EA6640DA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3A643-3F11-8700-C01C-A6CC95EDB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7E5FE-936B-F6C7-54C4-CC3C47D4B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0AC19-1444-4C64-FD6A-7BD84112B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E57AE-9700-CFE6-9DA9-A231ED1F2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1B648-9E42-D817-F05F-14410177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EBA2-8667-4775-A044-3EE6D1E2344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17B1C-3A39-F2BE-57E3-31BB4237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0687A-EFED-21B5-8D28-CD99B639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5028-3417-4678-A3D6-F52730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2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3685-FB09-1996-3D1A-FE1493F3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7A462-2C26-D45E-C379-6779F0AF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EBA2-8667-4775-A044-3EE6D1E2344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A202-077C-5E51-0CAC-501A8793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BF1FF-AD6B-E191-FE7D-001CF774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5028-3417-4678-A3D6-F52730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5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FF4EBE-6610-20FC-EC65-3AA807DE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EBA2-8667-4775-A044-3EE6D1E2344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15449-776B-9DEC-BAEC-3DD4A9F4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F5CE6-41BD-F486-1282-CCCF0D57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5028-3417-4678-A3D6-F52730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4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26AB-4C77-DFC8-38E9-69446806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2805-6E8C-3F8F-CFBD-412640B2B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485A4-ABC6-62D8-7CE0-348A2C421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775DC-F9DC-060B-95EB-2AB0FB56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EBA2-8667-4775-A044-3EE6D1E2344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18834-4092-4544-BC8C-DB8B8AFA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D33C8-8998-767D-6D91-ADBB5735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5028-3417-4678-A3D6-F52730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9159-B8F6-8A96-9AE9-9287CC83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1B6EA-A109-B7A6-E628-C4A3C5F93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191BA-7424-3AEC-2A2A-4E3E7E9AC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A8CA0-9168-FF17-A7AD-DB1C5426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EBA2-8667-4775-A044-3EE6D1E2344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72766-5C80-CD60-76A2-66D7BB08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CDEDE-E885-23A7-AA7C-4E6920C1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5028-3417-4678-A3D6-F52730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9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EE49F-EA6F-422B-3714-1F25A210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CB26F-BCA2-9DC5-61F9-164864A12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68961-7312-3C53-665F-2EEE960DA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EBA2-8667-4775-A044-3EE6D1E2344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EF6F-C691-BE8A-51F1-D9EDE91FF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60932-C7DA-A1E5-CADE-E48C851D8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35028-3417-4678-A3D6-F52730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9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9A8E-1CAB-F363-A61F-BE52CA56F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Club Meeting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26C4B-97EC-875D-9510-4129B9D280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to know our tools</a:t>
            </a:r>
          </a:p>
        </p:txBody>
      </p:sp>
    </p:spTree>
    <p:extLst>
      <p:ext uri="{BB962C8B-B14F-4D97-AF65-F5344CB8AC3E}">
        <p14:creationId xmlns:p14="http://schemas.microsoft.com/office/powerpoint/2010/main" val="245616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F7A5-CE38-929A-02FE-BEFA508D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903E-A866-98B4-90F9-95D857AE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Github</a:t>
            </a:r>
            <a:r>
              <a:rPr lang="en-US" dirty="0"/>
              <a:t> Desktop and create a repository</a:t>
            </a:r>
          </a:p>
          <a:p>
            <a:r>
              <a:rPr lang="en-US" dirty="0"/>
              <a:t>Install required programs to be used this semester</a:t>
            </a:r>
          </a:p>
          <a:p>
            <a:pPr marL="0" indent="0">
              <a:buNone/>
            </a:pPr>
            <a:r>
              <a:rPr lang="en-US" dirty="0"/>
              <a:t>	(Scratch, Arduino IDE, etc.)</a:t>
            </a:r>
          </a:p>
        </p:txBody>
      </p:sp>
    </p:spTree>
    <p:extLst>
      <p:ext uri="{BB962C8B-B14F-4D97-AF65-F5344CB8AC3E}">
        <p14:creationId xmlns:p14="http://schemas.microsoft.com/office/powerpoint/2010/main" val="363286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Coding Club Meeting 2</vt:lpstr>
      <vt:lpstr>Goals for this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Club Meeting 2</dc:title>
  <dc:creator>Tommy Rohmann</dc:creator>
  <cp:lastModifiedBy>Tommy Rohmann</cp:lastModifiedBy>
  <cp:revision>1</cp:revision>
  <dcterms:created xsi:type="dcterms:W3CDTF">2023-01-23T16:07:37Z</dcterms:created>
  <dcterms:modified xsi:type="dcterms:W3CDTF">2023-01-23T16:19:59Z</dcterms:modified>
</cp:coreProperties>
</file>