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7772400" cy="1005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 varScale="1">
        <p:scale>
          <a:sx n="62" d="100"/>
          <a:sy n="62" d="100"/>
        </p:scale>
        <p:origin x="1137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1646133"/>
            <a:ext cx="6606540" cy="3501813"/>
          </a:xfrm>
        </p:spPr>
        <p:txBody>
          <a:bodyPr anchor="b"/>
          <a:lstStyle>
            <a:lvl1pPr algn="ctr"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5282989"/>
            <a:ext cx="5829300" cy="2428451"/>
          </a:xfrm>
        </p:spPr>
        <p:txBody>
          <a:bodyPr/>
          <a:lstStyle>
            <a:lvl1pPr marL="0" indent="0" algn="ctr">
              <a:buNone/>
              <a:defRPr sz="2040"/>
            </a:lvl1pPr>
            <a:lvl2pPr marL="388620" indent="0" algn="ctr">
              <a:buNone/>
              <a:defRPr sz="1700"/>
            </a:lvl2pPr>
            <a:lvl3pPr marL="777240" indent="0" algn="ctr">
              <a:buNone/>
              <a:defRPr sz="1530"/>
            </a:lvl3pPr>
            <a:lvl4pPr marL="1165860" indent="0" algn="ctr">
              <a:buNone/>
              <a:defRPr sz="1360"/>
            </a:lvl4pPr>
            <a:lvl5pPr marL="1554480" indent="0" algn="ctr">
              <a:buNone/>
              <a:defRPr sz="1360"/>
            </a:lvl5pPr>
            <a:lvl6pPr marL="1943100" indent="0" algn="ctr">
              <a:buNone/>
              <a:defRPr sz="1360"/>
            </a:lvl6pPr>
            <a:lvl7pPr marL="2331720" indent="0" algn="ctr">
              <a:buNone/>
              <a:defRPr sz="1360"/>
            </a:lvl7pPr>
            <a:lvl8pPr marL="2720340" indent="0" algn="ctr">
              <a:buNone/>
              <a:defRPr sz="1360"/>
            </a:lvl8pPr>
            <a:lvl9pPr marL="3108960" indent="0" algn="ctr">
              <a:buNone/>
              <a:defRPr sz="13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2870E-CD17-40AC-AFE6-4A58F0BA0849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505DE-58F0-45F9-B52B-5A28C6523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576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2870E-CD17-40AC-AFE6-4A58F0BA0849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505DE-58F0-45F9-B52B-5A28C6523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436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2124" y="535517"/>
            <a:ext cx="1675924" cy="85240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353" y="535517"/>
            <a:ext cx="4930616" cy="85240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2870E-CD17-40AC-AFE6-4A58F0BA0849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505DE-58F0-45F9-B52B-5A28C6523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219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2870E-CD17-40AC-AFE6-4A58F0BA0849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505DE-58F0-45F9-B52B-5A28C6523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484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05" y="2507618"/>
            <a:ext cx="6703695" cy="4184014"/>
          </a:xfrm>
        </p:spPr>
        <p:txBody>
          <a:bodyPr anchor="b"/>
          <a:lstStyle>
            <a:lvl1pPr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05" y="6731215"/>
            <a:ext cx="6703695" cy="2200274"/>
          </a:xfrm>
        </p:spPr>
        <p:txBody>
          <a:bodyPr/>
          <a:lstStyle>
            <a:lvl1pPr marL="0" indent="0">
              <a:buNone/>
              <a:defRPr sz="2040">
                <a:solidFill>
                  <a:schemeClr val="tx1"/>
                </a:solidFill>
              </a:defRPr>
            </a:lvl1pPr>
            <a:lvl2pPr marL="38862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2870E-CD17-40AC-AFE6-4A58F0BA0849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505DE-58F0-45F9-B52B-5A28C6523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129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353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778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2870E-CD17-40AC-AFE6-4A58F0BA0849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505DE-58F0-45F9-B52B-5A28C6523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958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535519"/>
            <a:ext cx="6703695" cy="19441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366" y="2465706"/>
            <a:ext cx="3288089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366" y="3674110"/>
            <a:ext cx="3288089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4778" y="2465706"/>
            <a:ext cx="3304282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4778" y="3674110"/>
            <a:ext cx="3304282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2870E-CD17-40AC-AFE6-4A58F0BA0849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505DE-58F0-45F9-B52B-5A28C6523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217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2870E-CD17-40AC-AFE6-4A58F0BA0849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505DE-58F0-45F9-B52B-5A28C6523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126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2870E-CD17-40AC-AFE6-4A58F0BA0849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505DE-58F0-45F9-B52B-5A28C6523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453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282" y="1448226"/>
            <a:ext cx="3934778" cy="7147983"/>
          </a:xfrm>
        </p:spPr>
        <p:txBody>
          <a:bodyPr/>
          <a:lstStyle>
            <a:lvl1pPr>
              <a:defRPr sz="2720"/>
            </a:lvl1pPr>
            <a:lvl2pPr>
              <a:defRPr sz="2380"/>
            </a:lvl2pPr>
            <a:lvl3pPr>
              <a:defRPr sz="204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2870E-CD17-40AC-AFE6-4A58F0BA0849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505DE-58F0-45F9-B52B-5A28C6523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493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4282" y="1448226"/>
            <a:ext cx="3934778" cy="7147983"/>
          </a:xfrm>
        </p:spPr>
        <p:txBody>
          <a:bodyPr anchor="t"/>
          <a:lstStyle>
            <a:lvl1pPr marL="0" indent="0">
              <a:buNone/>
              <a:defRPr sz="2720"/>
            </a:lvl1pPr>
            <a:lvl2pPr marL="388620" indent="0">
              <a:buNone/>
              <a:defRPr sz="2380"/>
            </a:lvl2pPr>
            <a:lvl3pPr marL="777240" indent="0">
              <a:buNone/>
              <a:defRPr sz="2040"/>
            </a:lvl3pPr>
            <a:lvl4pPr marL="1165860" indent="0">
              <a:buNone/>
              <a:defRPr sz="1700"/>
            </a:lvl4pPr>
            <a:lvl5pPr marL="1554480" indent="0">
              <a:buNone/>
              <a:defRPr sz="1700"/>
            </a:lvl5pPr>
            <a:lvl6pPr marL="1943100" indent="0">
              <a:buNone/>
              <a:defRPr sz="1700"/>
            </a:lvl6pPr>
            <a:lvl7pPr marL="2331720" indent="0">
              <a:buNone/>
              <a:defRPr sz="1700"/>
            </a:lvl7pPr>
            <a:lvl8pPr marL="2720340" indent="0">
              <a:buNone/>
              <a:defRPr sz="1700"/>
            </a:lvl8pPr>
            <a:lvl9pPr marL="3108960" indent="0">
              <a:buNone/>
              <a:defRPr sz="17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2870E-CD17-40AC-AFE6-4A58F0BA0849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505DE-58F0-45F9-B52B-5A28C6523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014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3" y="535519"/>
            <a:ext cx="6703695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2677584"/>
            <a:ext cx="6703695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12870E-CD17-40AC-AFE6-4A58F0BA0849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8" y="9322649"/>
            <a:ext cx="2623185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5505DE-58F0-45F9-B52B-5A28C6523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77240" rtl="0" eaLnBrk="1" latinLnBrk="0" hangingPunct="1">
        <a:lnSpc>
          <a:spcPct val="90000"/>
        </a:lnSpc>
        <a:spcBef>
          <a:spcPct val="0"/>
        </a:spcBef>
        <a:buNone/>
        <a:defRPr sz="37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10" indent="-194310" algn="l" defTabSz="77724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2380" kern="1200">
          <a:solidFill>
            <a:schemeClr val="tx1"/>
          </a:solidFill>
          <a:latin typeface="+mn-lt"/>
          <a:ea typeface="+mn-ea"/>
          <a:cs typeface="+mn-cs"/>
        </a:defRPr>
      </a:lvl1pPr>
      <a:lvl2pPr marL="5829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74879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213741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60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46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32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B94C6-DAE8-D0EF-21F7-032EA52662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5756" y="284309"/>
            <a:ext cx="7300888" cy="844887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Join The Coding Club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6E4D43-B2C7-65CE-D6FF-9FBED95998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3962" y="6174404"/>
            <a:ext cx="7242682" cy="3801576"/>
          </a:xfrm>
        </p:spPr>
        <p:txBody>
          <a:bodyPr>
            <a:normAutofit/>
          </a:bodyPr>
          <a:lstStyle/>
          <a:p>
            <a:endParaRPr lang="en-US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To get on the email list and get more info, scan the QR code to fill out the form</a:t>
            </a:r>
          </a:p>
          <a:p>
            <a:endParaRPr lang="en-US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Meetings will be held on Wednesdays at 18:30 in S&amp;E Room 303</a:t>
            </a:r>
          </a:p>
          <a:p>
            <a:endParaRPr lang="en-US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All are welcome from the most experienced coders to absolute beginners</a:t>
            </a:r>
          </a:p>
        </p:txBody>
      </p:sp>
      <p:pic>
        <p:nvPicPr>
          <p:cNvPr id="6" name="Picture 5" descr="Qr code&#10;&#10;Description automatically generated">
            <a:extLst>
              <a:ext uri="{FF2B5EF4-FFF2-40B4-BE49-F238E27FC236}">
                <a16:creationId xmlns:a16="http://schemas.microsoft.com/office/drawing/2014/main" id="{6295589B-DEAF-BECD-2DCD-A0E429B3BE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091" y="1129196"/>
            <a:ext cx="5442217" cy="5442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3638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3901</TotalTime>
  <Words>49</Words>
  <Application>Microsoft Office PowerPoint</Application>
  <PresentationFormat>Custom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Cascadia Code</vt:lpstr>
      <vt:lpstr>Office Theme</vt:lpstr>
      <vt:lpstr>Join The Coding Club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Join The Coding Club</dc:title>
  <dc:creator>Tommy Rohmann</dc:creator>
  <cp:lastModifiedBy>Tommy Rohmann</cp:lastModifiedBy>
  <cp:revision>4</cp:revision>
  <cp:lastPrinted>2022-10-14T22:31:54Z</cp:lastPrinted>
  <dcterms:created xsi:type="dcterms:W3CDTF">2022-10-06T05:16:49Z</dcterms:created>
  <dcterms:modified xsi:type="dcterms:W3CDTF">2023-01-24T05:02:28Z</dcterms:modified>
</cp:coreProperties>
</file>