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9EE-F39C-E141-3B2B-B0C6A7AE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B265-3B98-8444-4708-0E4D48BA6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3D22-0687-BD11-A73D-318A9C4A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68A7-CABF-BC4D-38A4-6278531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E15A-B6F7-A6F7-C84E-F9C74A1E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7E51-D551-A736-928A-01927834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8311-D2E7-7831-EB7E-811C6FBE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8E3B-031B-7ACA-BB43-171F0A07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B25-A6C6-0150-B212-0BA15FA3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484A-C0F4-D7BC-7756-160C6FD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1BD8-DE73-86FA-2E85-F032CA30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B704-D5A0-4D18-05B6-0CA4333E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552D-8BDD-F426-F10E-4A3F58C6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8B93-789D-1F3E-0CB7-FC6E1904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4E57-977F-127C-3910-DDA5DB67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5FEB-5E56-2FAC-9D47-2077AC67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EDDD-5A13-FF00-AF49-6D10019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4496-73EE-9E7B-B0A3-919CA64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74EA-2ADF-C692-4FE4-3804357E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9003-7A87-64DD-F00D-48882FA9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FF9B-2DE8-B44A-23E8-948CE985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46D7C-D410-679B-A845-F1AF4EA7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6786-42E3-0D84-FFF4-00E2CB10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733B-ED85-869C-90FF-3D76C132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06A0-29F7-DCA0-BAA3-DC1C780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0127-52E7-A0B1-8BD5-3842C68D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DDCC-0DCC-18DA-7579-F1B7822B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5AE2-6527-52AF-AA84-5BE62400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57F-7BB2-613C-1248-B22821F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D5AB5-2E9F-6552-31B2-BAD45425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E12E-0734-55E4-C6B6-C8D7A01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0EF9-D10A-79A6-A49F-46573BD3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7DE6-C069-0135-7360-18DFBE1C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FA93-50E9-0D74-8237-B15CBC42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9A286-76D3-C696-3637-169544832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D934-8D3A-034A-532C-D649A543D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7C421-B2D2-32D4-6F5A-B1F5945C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4EC76-591E-B2B1-DB22-4BD24B34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90487-177C-8F08-6256-C7FE10A1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7803-D713-BAA0-422D-7A7B0EB4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8E3EC-924E-0EBA-BD31-2843335E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501C-86DE-A1BB-AA3A-1F5DFCB6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321F-1A6F-878E-AB80-C337BAEC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0D8EE-FAB2-FFB0-65C0-BB6C64F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021D1-5BBE-BFCA-059D-F866EA43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AF40-6070-E002-75E1-8B69E025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66E7-52DA-8D3C-E88C-E4BBF1C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27ED-BCDB-12B4-30CC-9F0C7C98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AF2EF-EFA9-2189-5C41-DB48C113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D199-ACAC-EADD-BEB4-D11120B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19391-ADA0-87E8-335D-6A92235B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373B-B2CA-230D-8637-E5758FD5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F48A-0317-CE12-8832-D1EBDDC9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46E82-9224-94DD-5722-9B99D3B5D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990AF-9483-AFA9-F6E4-5C0E3B563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FB36-67FA-41D4-B3B9-9251355F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2589C-2915-9E16-9D97-233B6710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791B-6FE1-3CDF-17D4-B0A8FA4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831E-970B-C99B-02FD-82D0EB49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C7C6-8096-FB54-C2E0-24A8FDE8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CD71-608D-449B-E256-C4CD79F2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D515-0737-3675-309D-9266F121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CEE8-3DD8-CF06-CD0A-865B58EEE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nymaritime0-my.sharepoint.com/:x:/g/personal/thomasroh_20_sunymaritime_edu/EZqOH-vp0qRFuTU0oRR73cQBI8nmBS2b2vv7wvHixE9yhg?e=KdA0r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79A5-792D-B229-D008-C862AEFD9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SUNY Maritime Coding Club</a:t>
            </a:r>
            <a:br>
              <a:rPr lang="en-US" dirty="0"/>
            </a:br>
            <a:r>
              <a:rPr lang="en-US" sz="3200" dirty="0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79A5-792D-B229-D008-C862AEFD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486"/>
          </a:xfrm>
        </p:spPr>
        <p:txBody>
          <a:bodyPr/>
          <a:lstStyle/>
          <a:p>
            <a:r>
              <a:rPr lang="en-US" dirty="0"/>
              <a:t>Welcome to the Club!</a:t>
            </a:r>
          </a:p>
        </p:txBody>
      </p:sp>
    </p:spTree>
    <p:extLst>
      <p:ext uri="{BB962C8B-B14F-4D97-AF65-F5344CB8AC3E}">
        <p14:creationId xmlns:p14="http://schemas.microsoft.com/office/powerpoint/2010/main" val="12340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AA23-E581-369D-949A-A4FAF81A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2007-5D14-24BF-71F0-9A9C27BC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4000" dirty="0"/>
              <a:t>Learn about coding and how to apply it</a:t>
            </a:r>
          </a:p>
          <a:p>
            <a:pPr>
              <a:buFontTx/>
              <a:buChar char="-"/>
            </a:pPr>
            <a:r>
              <a:rPr lang="en-US" sz="4000" dirty="0"/>
              <a:t>Work on coding projects</a:t>
            </a:r>
          </a:p>
          <a:p>
            <a:pPr>
              <a:buFontTx/>
              <a:buChar char="-"/>
            </a:pPr>
            <a:r>
              <a:rPr lang="en-US" sz="4000" dirty="0"/>
              <a:t>Network/build off each others knowledge</a:t>
            </a:r>
          </a:p>
          <a:p>
            <a:pPr>
              <a:buFontTx/>
              <a:buChar char="-"/>
            </a:pPr>
            <a:r>
              <a:rPr lang="en-US" sz="4000" dirty="0"/>
              <a:t>Events???</a:t>
            </a:r>
          </a:p>
        </p:txBody>
      </p:sp>
    </p:spTree>
    <p:extLst>
      <p:ext uri="{BB962C8B-B14F-4D97-AF65-F5344CB8AC3E}">
        <p14:creationId xmlns:p14="http://schemas.microsoft.com/office/powerpoint/2010/main" val="25903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7200-F5D1-4CF6-EAAA-C70FCFD4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C0C6-39C0-1019-DBA5-B58A4885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/>
              <a:t>Continue Making Games in Scratch</a:t>
            </a:r>
          </a:p>
          <a:p>
            <a:pPr>
              <a:buFontTx/>
              <a:buChar char="-"/>
            </a:pPr>
            <a:r>
              <a:rPr lang="en-US" sz="3600" dirty="0"/>
              <a:t>Begin Work on Hardware and Electronics based Projects</a:t>
            </a:r>
          </a:p>
          <a:p>
            <a:pPr marL="457200" lvl="1" indent="0">
              <a:buNone/>
            </a:pPr>
            <a:r>
              <a:rPr lang="en-US" sz="3200" dirty="0"/>
              <a:t>(Arduino and Raspberry Pi)</a:t>
            </a:r>
          </a:p>
          <a:p>
            <a:pPr>
              <a:buFontTx/>
              <a:buChar char="-"/>
            </a:pPr>
            <a:r>
              <a:rPr lang="en-US" sz="3600" dirty="0"/>
              <a:t>Hack-Con</a:t>
            </a:r>
          </a:p>
        </p:txBody>
      </p:sp>
    </p:spTree>
    <p:extLst>
      <p:ext uri="{BB962C8B-B14F-4D97-AF65-F5344CB8AC3E}">
        <p14:creationId xmlns:p14="http://schemas.microsoft.com/office/powerpoint/2010/main" val="19979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5AF3-C96E-717D-94D4-37738F2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1EE-9B97-5425-9F75-A0BC52A3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Working on Scratch and Python is free, but to work with Arduino and Raspberry Pi, funding is needed to buy tools and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Plan:</a:t>
            </a:r>
          </a:p>
          <a:p>
            <a:pPr>
              <a:buFontTx/>
              <a:buChar char="-"/>
            </a:pPr>
            <a:r>
              <a:rPr lang="en-US" dirty="0"/>
              <a:t>Pay for Arduino and other electronics components out of pocket, work on projects as soon as possible</a:t>
            </a:r>
          </a:p>
          <a:p>
            <a:pPr>
              <a:buFontTx/>
              <a:buChar char="-"/>
            </a:pPr>
            <a:r>
              <a:rPr lang="en-US" dirty="0"/>
              <a:t>Receive funding from SGA and other entities to pay for Raspberry Pi components</a:t>
            </a:r>
          </a:p>
        </p:txBody>
      </p:sp>
    </p:spTree>
    <p:extLst>
      <p:ext uri="{BB962C8B-B14F-4D97-AF65-F5344CB8AC3E}">
        <p14:creationId xmlns:p14="http://schemas.microsoft.com/office/powerpoint/2010/main" val="44901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1CC6-AAD5-F511-2EAD-71E67466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Price of Arduino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B229-B3FA-8CC6-01A6-078D21ECC169}"/>
              </a:ext>
            </a:extLst>
          </p:cNvPr>
          <p:cNvSpPr txBox="1"/>
          <p:nvPr/>
        </p:nvSpPr>
        <p:spPr>
          <a:xfrm>
            <a:off x="515389" y="1512916"/>
            <a:ext cx="11238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Parts required to work with Arduino include the actual Arduino, breadboards, wires, and assorted sensors</a:t>
            </a:r>
          </a:p>
          <a:p>
            <a:endParaRPr lang="en-US" sz="3200" dirty="0"/>
          </a:p>
          <a:p>
            <a:r>
              <a:rPr lang="en-US" sz="3200" dirty="0"/>
              <a:t>Since some packages we only need one of, and some we need one part for each person, price varies depending on how many people involved</a:t>
            </a:r>
          </a:p>
        </p:txBody>
      </p:sp>
    </p:spTree>
    <p:extLst>
      <p:ext uri="{BB962C8B-B14F-4D97-AF65-F5344CB8AC3E}">
        <p14:creationId xmlns:p14="http://schemas.microsoft.com/office/powerpoint/2010/main" val="389715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CC5F-6216-762B-B492-EEBBFF02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66" y="254923"/>
            <a:ext cx="10515600" cy="876041"/>
          </a:xfrm>
        </p:spPr>
        <p:txBody>
          <a:bodyPr/>
          <a:lstStyle/>
          <a:p>
            <a:r>
              <a:rPr lang="en-US" dirty="0"/>
              <a:t>Club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FD2-0F42-AA3A-C020-441E02FC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66" y="11203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Active Communication:</a:t>
            </a:r>
          </a:p>
          <a:p>
            <a:pPr marL="0" indent="0">
              <a:buNone/>
            </a:pPr>
            <a:r>
              <a:rPr lang="en-US" dirty="0"/>
              <a:t>- Email List: </a:t>
            </a:r>
            <a:r>
              <a:rPr lang="en-US" dirty="0">
                <a:hlinkClick r:id="rId2"/>
              </a:rPr>
              <a:t>Coding Club Roster 2022-2023.xlsx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Hangout/Direct Messaging (No regular club info sent):</a:t>
            </a:r>
          </a:p>
          <a:p>
            <a:pPr marL="0" indent="0">
              <a:buNone/>
            </a:pPr>
            <a:r>
              <a:rPr lang="en-US" dirty="0"/>
              <a:t>- Discord: https://discord.gg/KpaEqEpV</a:t>
            </a:r>
          </a:p>
          <a:p>
            <a:pPr marL="0" indent="0">
              <a:buNone/>
            </a:pPr>
            <a:r>
              <a:rPr lang="en-US"/>
              <a:t>- Band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https://band.us/n/adaa7budn7g2N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CB8C566-3C34-36D4-5471-54B7FDE8A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51" y="3768434"/>
            <a:ext cx="2310665" cy="2939936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83891E8-2710-1752-5C83-806666A4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12" y="3768434"/>
            <a:ext cx="2310665" cy="2939936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977D43BC-F134-BFAC-0A2E-0B757E430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57" y="3768434"/>
            <a:ext cx="2310665" cy="2939936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A53352C2-C0AE-F911-0EF1-2A26D0E89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8" y="3768435"/>
            <a:ext cx="2310664" cy="29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7616</TotalTime>
  <Words>217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SUNY Maritime Coding Club Spring 2023</vt:lpstr>
      <vt:lpstr>Welcome to the Club!</vt:lpstr>
      <vt:lpstr>What We Do</vt:lpstr>
      <vt:lpstr>Plans for this Semester</vt:lpstr>
      <vt:lpstr>Funding</vt:lpstr>
      <vt:lpstr>Price of Arduino Components</vt:lpstr>
      <vt:lpstr>Club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SUNY Maritime Coding Club</dc:title>
  <dc:creator>Tommy Rohmann</dc:creator>
  <cp:lastModifiedBy>Tommy Rohmann</cp:lastModifiedBy>
  <cp:revision>5</cp:revision>
  <dcterms:created xsi:type="dcterms:W3CDTF">2023-01-18T20:56:24Z</dcterms:created>
  <dcterms:modified xsi:type="dcterms:W3CDTF">2023-01-24T05:00:19Z</dcterms:modified>
</cp:coreProperties>
</file>