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183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870E-CD17-40AC-AFE6-4A58F0BA0849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7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870E-CD17-40AC-AFE6-4A58F0BA0849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3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870E-CD17-40AC-AFE6-4A58F0BA0849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1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870E-CD17-40AC-AFE6-4A58F0BA0849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8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870E-CD17-40AC-AFE6-4A58F0BA0849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2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870E-CD17-40AC-AFE6-4A58F0BA0849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5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870E-CD17-40AC-AFE6-4A58F0BA0849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1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870E-CD17-40AC-AFE6-4A58F0BA0849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2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870E-CD17-40AC-AFE6-4A58F0BA0849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5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870E-CD17-40AC-AFE6-4A58F0BA0849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9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2870E-CD17-40AC-AFE6-4A58F0BA0849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1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2870E-CD17-40AC-AFE6-4A58F0BA0849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505DE-58F0-45F9-B52B-5A28C6523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4C6-DAE8-D0EF-21F7-032EA5266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756" y="284309"/>
            <a:ext cx="7300888" cy="84488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Join The Coding Club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E4D43-B2C7-65CE-D6FF-9FBED9599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962" y="6174404"/>
            <a:ext cx="7242682" cy="3801576"/>
          </a:xfrm>
        </p:spPr>
        <p:txBody>
          <a:bodyPr>
            <a:normAutofit/>
          </a:bodyPr>
          <a:lstStyle/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To get on the email list and get more info, scan the QR code to fill out the form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Meetings will be held on Wednesdays at 18:30 in S&amp;E Room 303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All are welcome from the most experienced coders to absolute beginners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ADB97885-71F9-934C-5DCF-87AC35EFB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170" y="1486218"/>
            <a:ext cx="4684059" cy="468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63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4350</TotalTime>
  <Words>49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Cascadia Code</vt:lpstr>
      <vt:lpstr>Office Theme</vt:lpstr>
      <vt:lpstr>Join The Coding Club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 The Coding Club</dc:title>
  <dc:creator>Tommy Rohmann</dc:creator>
  <cp:lastModifiedBy>Tommy Rohmann</cp:lastModifiedBy>
  <cp:revision>5</cp:revision>
  <cp:lastPrinted>2022-10-14T22:31:54Z</cp:lastPrinted>
  <dcterms:created xsi:type="dcterms:W3CDTF">2022-10-06T05:16:49Z</dcterms:created>
  <dcterms:modified xsi:type="dcterms:W3CDTF">2023-02-25T13:53:32Z</dcterms:modified>
</cp:coreProperties>
</file>