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914CF-AD99-725D-D8D1-2C3391B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6F517-A0F5-66F2-4907-88E76990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7C0C8-5347-26B8-4356-07684923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6081C-3C21-8E62-7904-8964C064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3541-FC60-C778-1955-B21DF5409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EE07-1A8D-C650-D202-F79F1020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0D4DC-0AFD-D221-93D3-D424A618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187C-5FC0-3A3B-901B-C21F99D78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9039-C8B4-1D04-6836-A893C665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FC141-89B8-7178-92CF-9612BA85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9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248FD-5571-C440-C0BB-79FB6C001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60B4D-E4D0-35A0-065D-276D50EFD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C286-55C9-E1A6-33BE-F2CE16899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3F53D-F5DD-1053-72E6-8AADF71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67F6-CF76-CC97-54FD-729F8478D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E4BB-977D-1065-D12D-8F611A31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03863-E737-487C-BD5C-96FA6F27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5831-84AA-4566-DE53-8B417844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3492-ED98-D9FA-6628-0E99AD34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36F4F-334A-298F-91E0-034B392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DA1F-0059-6105-9205-9AB3C53E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8C234-1B32-8317-08C7-45913DB6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E93F-6622-F9F2-15D2-2D81892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B1732-84E7-6DD8-157D-FB02D57C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6783C-7FF9-2066-0C37-8C8E925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D92-28E2-4844-CA26-981525D4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779B-A94F-2134-FAFF-364639DC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DB41-C799-2469-557D-4AF198B64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DF6DB-925B-5A02-82E0-F96A79EF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A9A2-24C5-9073-765D-E5F25B79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BE7FD-6787-366C-CDE2-CF8092AF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9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DBB8-FF5F-193B-6442-0CAE3706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8728-EAB9-5C5C-9A15-4A781440E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6667-6AF2-01B9-A8F2-DFEBBF8F2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57673-8745-E6F3-63BD-FAE0F6ECA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71142-0422-7DC4-1D0A-1D07BD59D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ED4A2-7183-D779-C376-9E82F4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4D4CC-D21E-D992-7571-03A50812E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FCA22-6790-C1C7-721C-E48E863A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6EF7-CBC5-8054-F631-7F741FE2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702F0-DA9E-F5CD-A0E1-F6E3D5FE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5F02A1-818F-7358-1029-84354C8D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9C442-87C4-2FCB-01F1-E17DE2B7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8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4F69D-B691-8FA6-F7F1-3F21E16AD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21044C-342E-AB6C-5787-70F34DD6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FE7AA-DF99-3CE1-F431-5A5B6310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5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4D4A-2D9A-79BC-A621-74C1A8C2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47EF4-1A4B-EB1F-100A-724D52EFA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C14FF-1FE7-068A-CD18-812D994F8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58C14-5491-46E9-6C32-5B82992F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C259-9227-C398-996C-87ED04BD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F578-2BB3-5001-E2AF-F05F8C38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79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CCEC-131E-2D4F-472B-A1C7D869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03442E-4631-3A38-BA83-475B2753A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1C1FA-8C44-ACC7-87D8-F1D9F88F0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B427A-E44C-0038-DF16-BFF5F99B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40300-F1F0-C721-CFF2-5A192FB3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FB4BC-8ADB-8272-CCA0-F7293B4A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570AC-1675-26DD-3814-07D22EFF8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5937C-3B55-99E2-F10A-616E7459D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D7BE-17B3-ED6D-DC34-859D156CD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833B-4511-4682-ADC4-986C69FAF75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0DE2B-D3E3-043D-E6AB-C5D4C4A3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4D27-B2CB-133C-B0F7-46A4939C7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017A2-9958-4C48-B0B9-DD77543C0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6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1F37C-D2D7-8423-59E7-6660D53B0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Microgravity Washing Machine Project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46E7D-2BB2-5224-5FD8-B197DA8FA3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0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B161-1B54-1C20-313B-82140775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AD457-09B0-E774-3D41-78B0AF714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2019-2020 NASA HUNCH Design Competition Semi-Finalist from Glenelg High School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Currently studying for B.E. Naval Architecture with USCG Unlimited Engine License at SUNY Maritime College, going into senior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90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980-FD1A-1DAA-3178-442A061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NASA HUNCH 2019-2020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87F2-B6EE-9B84-A727-6BA68A7A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Prototype: More to demonstrate design features groupmates did not believe would work. Initially getting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Prototype: Prototype designed to test design efficacy disregarding project constraints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Prototype Design Testing: Determine</a:t>
            </a:r>
          </a:p>
        </p:txBody>
      </p:sp>
    </p:spTree>
    <p:extLst>
      <p:ext uri="{BB962C8B-B14F-4D97-AF65-F5344CB8AC3E}">
        <p14:creationId xmlns:p14="http://schemas.microsoft.com/office/powerpoint/2010/main" val="400536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6F980-FD1A-1DAA-3178-442A061F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Has Changed Since Starting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87F2-B6EE-9B84-A727-6BA68A7A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Project Requirements</a:t>
            </a:r>
          </a:p>
          <a:p>
            <a:pPr marL="0" indent="0">
              <a:buNone/>
            </a:pPr>
            <a:r>
              <a:rPr lang="en-US" dirty="0"/>
              <a:t>- 1000 mL of water allowance for washing 1 clothing</a:t>
            </a:r>
          </a:p>
          <a:p>
            <a:pPr>
              <a:buFontTx/>
              <a:buChar char="-"/>
            </a:pPr>
            <a:r>
              <a:rPr lang="en-US" dirty="0"/>
              <a:t>Detergents for space became a possibility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Washing Machine Design</a:t>
            </a:r>
          </a:p>
          <a:p>
            <a:pPr>
              <a:buFontTx/>
              <a:buChar char="-"/>
            </a:pPr>
            <a:r>
              <a:rPr lang="en-US" dirty="0"/>
              <a:t>Compression found to be instrumental to agitation</a:t>
            </a:r>
          </a:p>
          <a:p>
            <a:pPr>
              <a:buFontTx/>
              <a:buChar char="-"/>
            </a:pPr>
            <a:r>
              <a:rPr lang="en-US" dirty="0"/>
              <a:t>Orientation of washing machine components</a:t>
            </a:r>
          </a:p>
        </p:txBody>
      </p:sp>
    </p:spTree>
    <p:extLst>
      <p:ext uri="{BB962C8B-B14F-4D97-AF65-F5344CB8AC3E}">
        <p14:creationId xmlns:p14="http://schemas.microsoft.com/office/powerpoint/2010/main" val="29338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5CA3-7D58-866A-55C7-EE6CEA2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for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57BA-9C15-2213-C6AA-9C8CA883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Multiple parts of the design can be built independently from other design aspects, these include: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Frame and structural assembly</a:t>
            </a:r>
          </a:p>
          <a:p>
            <a:pPr marL="514350" indent="-514350">
              <a:buAutoNum type="arabicParenR"/>
            </a:pPr>
            <a:r>
              <a:rPr lang="en-US" dirty="0"/>
              <a:t>Drive system for the pistons</a:t>
            </a:r>
          </a:p>
          <a:p>
            <a:pPr marL="514350" indent="-514350">
              <a:buAutoNum type="arabicParenR"/>
            </a:pPr>
            <a:r>
              <a:rPr lang="en-US" dirty="0"/>
              <a:t>Electronic control system</a:t>
            </a:r>
          </a:p>
          <a:p>
            <a:pPr marL="514350" indent="-514350">
              <a:buAutoNum type="arabicParenR"/>
            </a:pPr>
            <a:r>
              <a:rPr lang="en-US" dirty="0"/>
              <a:t>System piping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7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5CA3-7D58-866A-55C7-EE6CEA202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 Frame and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57BA-9C15-2213-C6AA-9C8CA883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loading requirements:</a:t>
            </a:r>
          </a:p>
          <a:p>
            <a:pPr marL="514350" indent="-514350">
              <a:buAutoNum type="arabicParenR"/>
            </a:pPr>
            <a:r>
              <a:rPr lang="en-US" dirty="0"/>
              <a:t>Given EXPRESS Locker dimensions, design frame maximizing space in vertical direction of piston travel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Use frame dimensions to determine piston travel and get maximized dimensions for wash chamber</a:t>
            </a:r>
          </a:p>
          <a:p>
            <a:pPr marL="514350" indent="-51435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7BC7-D3B6-1473-1801-2289B73D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Needed for This Project to Move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4BC9-7DD5-C9F1-8BF4-A22B2199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Time</a:t>
            </a:r>
          </a:p>
          <a:p>
            <a:pPr>
              <a:buFontTx/>
              <a:buChar char="-"/>
            </a:pPr>
            <a:r>
              <a:rPr lang="en-US" dirty="0"/>
              <a:t>Consultation on Design Features and Prototype Creation</a:t>
            </a:r>
          </a:p>
        </p:txBody>
      </p:sp>
    </p:spTree>
    <p:extLst>
      <p:ext uri="{BB962C8B-B14F-4D97-AF65-F5344CB8AC3E}">
        <p14:creationId xmlns:p14="http://schemas.microsoft.com/office/powerpoint/2010/main" val="54217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Microgravity Washing Machine Project Update</vt:lpstr>
      <vt:lpstr>Personal Background</vt:lpstr>
      <vt:lpstr>Progress Since NASA HUNCH 2019-2020</vt:lpstr>
      <vt:lpstr>What Has Changed Since Starting the Project?</vt:lpstr>
      <vt:lpstr>Design Process for Prototype</vt:lpstr>
      <vt:lpstr>Design Frame and Structure</vt:lpstr>
      <vt:lpstr>What is Needed for This Project to Move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Microgravity Washing Machine Project Update</dc:title>
  <dc:creator>(S) ROHMANN, THOMAS</dc:creator>
  <cp:lastModifiedBy>(S) ROHMANN, THOMAS</cp:lastModifiedBy>
  <cp:revision>1</cp:revision>
  <dcterms:created xsi:type="dcterms:W3CDTF">2023-05-18T10:15:16Z</dcterms:created>
  <dcterms:modified xsi:type="dcterms:W3CDTF">2023-05-18T11:53:13Z</dcterms:modified>
</cp:coreProperties>
</file>