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7" r:id="rId2"/>
    <p:sldId id="282" r:id="rId3"/>
    <p:sldId id="281" r:id="rId4"/>
    <p:sldId id="259" r:id="rId5"/>
    <p:sldId id="283" r:id="rId6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8FFF"/>
    <a:srgbClr val="FCFCFC"/>
    <a:srgbClr val="FFFFFF"/>
    <a:srgbClr val="785EF0"/>
    <a:srgbClr val="FFB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D19E66-76B1-4AA7-AD63-5AE1149078E8}" v="9" dt="2022-11-12T02:18:39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108" y="-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my Rohmann" userId="dcdf7eb514dfaeec" providerId="Windows Live" clId="Web-{8ED19E66-76B1-4AA7-AD63-5AE1149078E8}"/>
    <pc:docChg chg="addSld modSld">
      <pc:chgData name="Tommy Rohmann" userId="dcdf7eb514dfaeec" providerId="Windows Live" clId="Web-{8ED19E66-76B1-4AA7-AD63-5AE1149078E8}" dt="2022-11-12T02:18:39.996" v="8" actId="20577"/>
      <pc:docMkLst>
        <pc:docMk/>
      </pc:docMkLst>
      <pc:sldChg chg="modSp add replId">
        <pc:chgData name="Tommy Rohmann" userId="dcdf7eb514dfaeec" providerId="Windows Live" clId="Web-{8ED19E66-76B1-4AA7-AD63-5AE1149078E8}" dt="2022-11-12T02:18:39.996" v="8" actId="20577"/>
        <pc:sldMkLst>
          <pc:docMk/>
          <pc:sldMk cId="2089826271" sldId="283"/>
        </pc:sldMkLst>
        <pc:spChg chg="mod">
          <ac:chgData name="Tommy Rohmann" userId="dcdf7eb514dfaeec" providerId="Windows Live" clId="Web-{8ED19E66-76B1-4AA7-AD63-5AE1149078E8}" dt="2022-11-12T02:18:39.996" v="8" actId="20577"/>
          <ac:spMkLst>
            <pc:docMk/>
            <pc:sldMk cId="2089826271" sldId="283"/>
            <ac:spMk id="2" creationId="{8C12F655-9C7D-4238-BA71-24B8944A6AA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D98A7-6DCC-4CAC-968E-BA45BAEF6709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F318A-9F62-4A23-91B8-58445C2D3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4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1364-1286-4716-8A87-2C2E8427ACC4}" type="datetime1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Rohmann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09B5-ADC7-4A8A-891A-56F2AD5A3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2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9898-8BAB-4D28-9640-C1F5D8FE3EC0}" type="datetime1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Rohmann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09B5-ADC7-4A8A-891A-56F2AD5A3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9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B714-9CC9-4FBF-AA5D-5B3B860F0B94}" type="datetime1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Rohmann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09B5-ADC7-4A8A-891A-56F2AD5A3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1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2B87-4126-44F1-B7EA-56A82A622314}" type="datetime1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Rohmann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09B5-ADC7-4A8A-891A-56F2AD5A3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4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5F256-60FB-4D00-8EE3-F2FBB963F9DC}" type="datetime1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Rohmann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09B5-ADC7-4A8A-891A-56F2AD5A3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0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FF08-7040-4C8A-8A28-4E6FD69200D6}" type="datetime1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Rohmann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09B5-ADC7-4A8A-891A-56F2AD5A3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8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DB98-2291-4309-864B-B3C76C90B89A}" type="datetime1">
              <a:rPr lang="en-US" smtClean="0"/>
              <a:t>11/11/2022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Rohmann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09B5-ADC7-4A8A-891A-56F2AD5A3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0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5ACD8-39ED-421B-BACE-223E6C2AE2EB}" type="datetime1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Rohmann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09B5-ADC7-4A8A-891A-56F2AD5A3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5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55991-2261-4309-953E-E2CA5C46F052}" type="datetime1">
              <a:rPr lang="en-US" smtClean="0"/>
              <a:t>11/11/2022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Rohmann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09B5-ADC7-4A8A-891A-56F2AD5A3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7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A051-9A83-4F31-9FB3-335DF48D39D8}" type="datetime1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Rohmann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09B5-ADC7-4A8A-891A-56F2AD5A3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0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BE250-95A5-498A-8810-15A998AAD95B}" type="datetime1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Rohmann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09B5-ADC7-4A8A-891A-56F2AD5A3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7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B60CD-48D1-474E-81B7-AAB3945D57E2}" type="datetime1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Thomas Rohmann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B09B5-ADC7-4A8A-891A-56F2AD5A3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8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83E8445-3446-461B-8A1D-461EBC265B36}"/>
              </a:ext>
            </a:extLst>
          </p:cNvPr>
          <p:cNvCxnSpPr>
            <a:cxnSpLocks/>
          </p:cNvCxnSpPr>
          <p:nvPr/>
        </p:nvCxnSpPr>
        <p:spPr>
          <a:xfrm>
            <a:off x="2389599" y="6109397"/>
            <a:ext cx="0" cy="11749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C9F13A5-FC8A-4A01-BDA6-2FAC8A57E57E}"/>
              </a:ext>
            </a:extLst>
          </p:cNvPr>
          <p:cNvCxnSpPr>
            <a:cxnSpLocks/>
          </p:cNvCxnSpPr>
          <p:nvPr/>
        </p:nvCxnSpPr>
        <p:spPr>
          <a:xfrm>
            <a:off x="3044472" y="6329464"/>
            <a:ext cx="4832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C06E1E9-FACD-4A17-B82D-BEF04301E084}"/>
              </a:ext>
            </a:extLst>
          </p:cNvPr>
          <p:cNvCxnSpPr>
            <a:cxnSpLocks/>
          </p:cNvCxnSpPr>
          <p:nvPr/>
        </p:nvCxnSpPr>
        <p:spPr>
          <a:xfrm>
            <a:off x="3046274" y="7067197"/>
            <a:ext cx="4832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597B096-9F66-40C1-A222-D1E52DC1EF1B}"/>
              </a:ext>
            </a:extLst>
          </p:cNvPr>
          <p:cNvCxnSpPr>
            <a:cxnSpLocks/>
          </p:cNvCxnSpPr>
          <p:nvPr/>
        </p:nvCxnSpPr>
        <p:spPr>
          <a:xfrm>
            <a:off x="2074704" y="6097568"/>
            <a:ext cx="1454844" cy="118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FF98F9D-2D6E-48A4-8B17-EE322C58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066" y="419229"/>
            <a:ext cx="6703695" cy="1944159"/>
          </a:xfrm>
        </p:spPr>
        <p:txBody>
          <a:bodyPr/>
          <a:lstStyle/>
          <a:p>
            <a:r>
              <a:rPr lang="en-US" dirty="0"/>
              <a:t>Internal Plumbing and Components Explained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1942026-B0B0-4534-AE0D-7F760A9A2A77}"/>
              </a:ext>
            </a:extLst>
          </p:cNvPr>
          <p:cNvGrpSpPr/>
          <p:nvPr/>
        </p:nvGrpSpPr>
        <p:grpSpPr>
          <a:xfrm>
            <a:off x="2265501" y="4245552"/>
            <a:ext cx="124097" cy="207337"/>
            <a:chOff x="2389600" y="4304680"/>
            <a:chExt cx="124097" cy="207337"/>
          </a:xfrm>
        </p:grpSpPr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F991E9D-D18E-4AE9-93B8-3B79E9415741}"/>
                </a:ext>
              </a:extLst>
            </p:cNvPr>
            <p:cNvSpPr/>
            <p:nvPr/>
          </p:nvSpPr>
          <p:spPr>
            <a:xfrm>
              <a:off x="2389600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546002B0-1DD2-4262-AB74-8AD94891CE32}"/>
                </a:ext>
              </a:extLst>
            </p:cNvPr>
            <p:cNvSpPr/>
            <p:nvPr/>
          </p:nvSpPr>
          <p:spPr>
            <a:xfrm rot="10800000">
              <a:off x="2389600" y="4304680"/>
              <a:ext cx="124097" cy="104502"/>
            </a:xfrm>
            <a:prstGeom prst="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48B769A-4843-44A1-86F5-99361AA98CF7}"/>
              </a:ext>
            </a:extLst>
          </p:cNvPr>
          <p:cNvGrpSpPr/>
          <p:nvPr/>
        </p:nvGrpSpPr>
        <p:grpSpPr>
          <a:xfrm rot="5400000">
            <a:off x="5323541" y="2155720"/>
            <a:ext cx="124097" cy="207337"/>
            <a:chOff x="2110584" y="4304680"/>
            <a:chExt cx="124097" cy="207337"/>
          </a:xfrm>
        </p:grpSpPr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4E1172EB-9097-4BF4-BDAB-027243EA1F7F}"/>
                </a:ext>
              </a:extLst>
            </p:cNvPr>
            <p:cNvSpPr/>
            <p:nvPr/>
          </p:nvSpPr>
          <p:spPr>
            <a:xfrm>
              <a:off x="2110584" y="4407515"/>
              <a:ext cx="124097" cy="104502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C1608F62-49CD-43E6-BD9C-6F93BDEEE978}"/>
                </a:ext>
              </a:extLst>
            </p:cNvPr>
            <p:cNvSpPr/>
            <p:nvPr/>
          </p:nvSpPr>
          <p:spPr>
            <a:xfrm rot="10800000">
              <a:off x="2110584" y="4304680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27AAAAA-3E6D-4BE5-AA34-CE69A8673A9E}"/>
              </a:ext>
            </a:extLst>
          </p:cNvPr>
          <p:cNvGrpSpPr/>
          <p:nvPr/>
        </p:nvGrpSpPr>
        <p:grpSpPr>
          <a:xfrm rot="16200000">
            <a:off x="978836" y="3088466"/>
            <a:ext cx="124097" cy="207337"/>
            <a:chOff x="2389600" y="4304680"/>
            <a:chExt cx="124097" cy="207337"/>
          </a:xfrm>
        </p:grpSpPr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FD5E74F8-5963-43DC-A07A-EEA5E24C3FF3}"/>
                </a:ext>
              </a:extLst>
            </p:cNvPr>
            <p:cNvSpPr/>
            <p:nvPr/>
          </p:nvSpPr>
          <p:spPr>
            <a:xfrm>
              <a:off x="2389600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56B8069D-C9B2-4170-89DC-116C9400C3E2}"/>
                </a:ext>
              </a:extLst>
            </p:cNvPr>
            <p:cNvSpPr/>
            <p:nvPr/>
          </p:nvSpPr>
          <p:spPr>
            <a:xfrm rot="10800000">
              <a:off x="2389600" y="4304680"/>
              <a:ext cx="124097" cy="104502"/>
            </a:xfrm>
            <a:prstGeom prst="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7298804-A9D8-46B9-8A82-0DDC4CA0FCA1}"/>
              </a:ext>
            </a:extLst>
          </p:cNvPr>
          <p:cNvGrpSpPr/>
          <p:nvPr/>
        </p:nvGrpSpPr>
        <p:grpSpPr>
          <a:xfrm rot="5400000">
            <a:off x="911051" y="2771558"/>
            <a:ext cx="202308" cy="152890"/>
            <a:chOff x="3102810" y="4375921"/>
            <a:chExt cx="202308" cy="152890"/>
          </a:xfrm>
          <a:solidFill>
            <a:schemeClr val="bg1"/>
          </a:solidFill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58D9918-97BB-43CE-ACB2-EBCDA1FFB750}"/>
                </a:ext>
              </a:extLst>
            </p:cNvPr>
            <p:cNvSpPr/>
            <p:nvPr/>
          </p:nvSpPr>
          <p:spPr>
            <a:xfrm rot="19007927">
              <a:off x="3108787" y="4379159"/>
              <a:ext cx="111919" cy="10483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0589C9B-F05C-4165-8F04-FDB486895D6D}"/>
                </a:ext>
              </a:extLst>
            </p:cNvPr>
            <p:cNvCxnSpPr>
              <a:cxnSpLocks/>
            </p:cNvCxnSpPr>
            <p:nvPr/>
          </p:nvCxnSpPr>
          <p:spPr>
            <a:xfrm rot="19007927">
              <a:off x="3102810" y="4447367"/>
              <a:ext cx="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F0D604E-FCCA-4B9E-90C8-FE11B8710199}"/>
                </a:ext>
              </a:extLst>
            </p:cNvPr>
            <p:cNvCxnSpPr>
              <a:cxnSpLocks/>
            </p:cNvCxnSpPr>
            <p:nvPr/>
          </p:nvCxnSpPr>
          <p:spPr>
            <a:xfrm rot="19007927" flipV="1">
              <a:off x="3107505" y="4375921"/>
              <a:ext cx="0" cy="1528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B8CB344-0397-47BE-A331-F7CEDAE37FFE}"/>
                </a:ext>
              </a:extLst>
            </p:cNvPr>
            <p:cNvCxnSpPr>
              <a:cxnSpLocks/>
            </p:cNvCxnSpPr>
            <p:nvPr/>
          </p:nvCxnSpPr>
          <p:spPr>
            <a:xfrm rot="19007927">
              <a:off x="3137059" y="4450568"/>
              <a:ext cx="168059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1AF8841-0468-404F-B16A-7B4E31DA814F}"/>
              </a:ext>
            </a:extLst>
          </p:cNvPr>
          <p:cNvGrpSpPr/>
          <p:nvPr/>
        </p:nvGrpSpPr>
        <p:grpSpPr>
          <a:xfrm>
            <a:off x="1513915" y="6260050"/>
            <a:ext cx="670165" cy="1181596"/>
            <a:chOff x="2457795" y="2720549"/>
            <a:chExt cx="1069566" cy="2436113"/>
          </a:xfrm>
          <a:solidFill>
            <a:schemeClr val="bg1"/>
          </a:solidFill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7D53313-CA6D-4ADB-A526-3834665804B3}"/>
                </a:ext>
              </a:extLst>
            </p:cNvPr>
            <p:cNvSpPr/>
            <p:nvPr/>
          </p:nvSpPr>
          <p:spPr>
            <a:xfrm>
              <a:off x="2457796" y="3092335"/>
              <a:ext cx="1069565" cy="184819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BB1FD58-3A94-4DF3-B6C8-6B308A0D1FCA}"/>
                </a:ext>
              </a:extLst>
            </p:cNvPr>
            <p:cNvSpPr/>
            <p:nvPr/>
          </p:nvSpPr>
          <p:spPr>
            <a:xfrm>
              <a:off x="2457795" y="4128655"/>
              <a:ext cx="1069565" cy="1524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97652BB-FFAF-4BE7-A90A-3A0A3A53D5C0}"/>
                </a:ext>
              </a:extLst>
            </p:cNvPr>
            <p:cNvSpPr/>
            <p:nvPr/>
          </p:nvSpPr>
          <p:spPr>
            <a:xfrm>
              <a:off x="2457795" y="3239193"/>
              <a:ext cx="1069565" cy="1524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D04CE79-ADE2-4B66-90B7-C3EC959ECC3D}"/>
                </a:ext>
              </a:extLst>
            </p:cNvPr>
            <p:cNvCxnSpPr>
              <a:cxnSpLocks/>
            </p:cNvCxnSpPr>
            <p:nvPr/>
          </p:nvCxnSpPr>
          <p:spPr>
            <a:xfrm>
              <a:off x="2598618" y="4940531"/>
              <a:ext cx="754182" cy="21613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67CD0A2-E42D-4620-BED9-98ED553F23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5709" y="2720549"/>
              <a:ext cx="16868" cy="1408106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5FAD340-6076-417E-951C-55BE37321892}"/>
              </a:ext>
            </a:extLst>
          </p:cNvPr>
          <p:cNvCxnSpPr>
            <a:cxnSpLocks/>
          </p:cNvCxnSpPr>
          <p:nvPr/>
        </p:nvCxnSpPr>
        <p:spPr>
          <a:xfrm>
            <a:off x="2184079" y="7284368"/>
            <a:ext cx="13454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8BDE5FA-B2A1-4C86-9FEE-3678233D9D54}"/>
              </a:ext>
            </a:extLst>
          </p:cNvPr>
          <p:cNvGrpSpPr/>
          <p:nvPr/>
        </p:nvGrpSpPr>
        <p:grpSpPr>
          <a:xfrm rot="5400000">
            <a:off x="3224896" y="6963528"/>
            <a:ext cx="124097" cy="207337"/>
            <a:chOff x="2389600" y="4304680"/>
            <a:chExt cx="124097" cy="207337"/>
          </a:xfrm>
        </p:grpSpPr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C98408DB-B513-44D0-8661-36CC45786038}"/>
                </a:ext>
              </a:extLst>
            </p:cNvPr>
            <p:cNvSpPr/>
            <p:nvPr/>
          </p:nvSpPr>
          <p:spPr>
            <a:xfrm>
              <a:off x="2389600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CDCDB033-3AAC-48A3-A5AF-EC6779CB19A1}"/>
                </a:ext>
              </a:extLst>
            </p:cNvPr>
            <p:cNvSpPr/>
            <p:nvPr/>
          </p:nvSpPr>
          <p:spPr>
            <a:xfrm rot="10800000">
              <a:off x="2389600" y="4304680"/>
              <a:ext cx="124097" cy="104502"/>
            </a:xfrm>
            <a:prstGeom prst="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DD9C6CB-AA18-41FD-8704-256AE91855C4}"/>
              </a:ext>
            </a:extLst>
          </p:cNvPr>
          <p:cNvGrpSpPr/>
          <p:nvPr/>
        </p:nvGrpSpPr>
        <p:grpSpPr>
          <a:xfrm rot="16200000">
            <a:off x="3227490" y="6005729"/>
            <a:ext cx="124097" cy="207337"/>
            <a:chOff x="2389600" y="4304680"/>
            <a:chExt cx="124097" cy="207337"/>
          </a:xfrm>
        </p:grpSpPr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0914303C-9396-41F6-B4E2-950C99762301}"/>
                </a:ext>
              </a:extLst>
            </p:cNvPr>
            <p:cNvSpPr/>
            <p:nvPr/>
          </p:nvSpPr>
          <p:spPr>
            <a:xfrm>
              <a:off x="2389600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2FA92D35-01CD-40DB-9598-B122B6C3CE11}"/>
                </a:ext>
              </a:extLst>
            </p:cNvPr>
            <p:cNvSpPr/>
            <p:nvPr/>
          </p:nvSpPr>
          <p:spPr>
            <a:xfrm rot="10800000">
              <a:off x="2389600" y="4304680"/>
              <a:ext cx="124097" cy="104502"/>
            </a:xfrm>
            <a:prstGeom prst="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74F16B5-40AA-46AE-B18E-3F9D8F816EFE}"/>
              </a:ext>
            </a:extLst>
          </p:cNvPr>
          <p:cNvGrpSpPr/>
          <p:nvPr/>
        </p:nvGrpSpPr>
        <p:grpSpPr>
          <a:xfrm rot="5400000">
            <a:off x="3224060" y="6225795"/>
            <a:ext cx="124097" cy="207337"/>
            <a:chOff x="2389600" y="4304680"/>
            <a:chExt cx="124097" cy="207337"/>
          </a:xfrm>
        </p:grpSpPr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EEA2387D-6F42-4597-9201-E5313BE201C9}"/>
                </a:ext>
              </a:extLst>
            </p:cNvPr>
            <p:cNvSpPr/>
            <p:nvPr/>
          </p:nvSpPr>
          <p:spPr>
            <a:xfrm>
              <a:off x="2389600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B855039A-F0E1-4209-A863-D678DF532127}"/>
                </a:ext>
              </a:extLst>
            </p:cNvPr>
            <p:cNvSpPr/>
            <p:nvPr/>
          </p:nvSpPr>
          <p:spPr>
            <a:xfrm rot="10800000">
              <a:off x="2389600" y="4304680"/>
              <a:ext cx="124097" cy="104502"/>
            </a:xfrm>
            <a:prstGeom prst="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E34DD0E-88A1-40F7-8AA6-7D4FE23F2889}"/>
              </a:ext>
            </a:extLst>
          </p:cNvPr>
          <p:cNvGrpSpPr/>
          <p:nvPr/>
        </p:nvGrpSpPr>
        <p:grpSpPr>
          <a:xfrm rot="16200000">
            <a:off x="3224895" y="7180699"/>
            <a:ext cx="124097" cy="207337"/>
            <a:chOff x="2389600" y="4304680"/>
            <a:chExt cx="124097" cy="207337"/>
          </a:xfrm>
        </p:grpSpPr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25D62A65-14AF-408A-9241-B14E4C7AC8CD}"/>
                </a:ext>
              </a:extLst>
            </p:cNvPr>
            <p:cNvSpPr/>
            <p:nvPr/>
          </p:nvSpPr>
          <p:spPr>
            <a:xfrm>
              <a:off x="2389600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5054F9DF-3F57-4294-BB56-915C9FCF0263}"/>
                </a:ext>
              </a:extLst>
            </p:cNvPr>
            <p:cNvSpPr/>
            <p:nvPr/>
          </p:nvSpPr>
          <p:spPr>
            <a:xfrm rot="10800000">
              <a:off x="2389600" y="4304680"/>
              <a:ext cx="124097" cy="104502"/>
            </a:xfrm>
            <a:prstGeom prst="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49BC408-EE64-497E-8BFD-023F0718F9CB}"/>
              </a:ext>
            </a:extLst>
          </p:cNvPr>
          <p:cNvCxnSpPr>
            <a:cxnSpLocks/>
          </p:cNvCxnSpPr>
          <p:nvPr/>
        </p:nvCxnSpPr>
        <p:spPr>
          <a:xfrm>
            <a:off x="3045106" y="7067197"/>
            <a:ext cx="0" cy="2200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3C9A4F9-8981-44D7-80FC-95941F6D5E2F}"/>
              </a:ext>
            </a:extLst>
          </p:cNvPr>
          <p:cNvCxnSpPr>
            <a:cxnSpLocks/>
          </p:cNvCxnSpPr>
          <p:nvPr/>
        </p:nvCxnSpPr>
        <p:spPr>
          <a:xfrm>
            <a:off x="3044472" y="6109397"/>
            <a:ext cx="0" cy="2200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EC4940B-6F8F-4A23-9B6F-A5C94A4A78FE}"/>
              </a:ext>
            </a:extLst>
          </p:cNvPr>
          <p:cNvGrpSpPr/>
          <p:nvPr/>
        </p:nvGrpSpPr>
        <p:grpSpPr>
          <a:xfrm>
            <a:off x="934520" y="3530379"/>
            <a:ext cx="233997" cy="243558"/>
            <a:chOff x="3543300" y="4277916"/>
            <a:chExt cx="330994" cy="326231"/>
          </a:xfrm>
          <a:solidFill>
            <a:schemeClr val="bg1"/>
          </a:solidFill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5D9D6D59-7F5B-4855-8180-685ED6C45E96}"/>
                </a:ext>
              </a:extLst>
            </p:cNvPr>
            <p:cNvSpPr/>
            <p:nvPr/>
          </p:nvSpPr>
          <p:spPr>
            <a:xfrm>
              <a:off x="3543300" y="4277916"/>
              <a:ext cx="330994" cy="32623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8B6462E-944E-40D9-82D6-A1493937B013}"/>
                </a:ext>
              </a:extLst>
            </p:cNvPr>
            <p:cNvCxnSpPr>
              <a:cxnSpLocks/>
            </p:cNvCxnSpPr>
            <p:nvPr/>
          </p:nvCxnSpPr>
          <p:spPr>
            <a:xfrm>
              <a:off x="3543300" y="4277916"/>
              <a:ext cx="330994" cy="326231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CCA0AB78-1F0E-49FB-9A74-B73C9A04B7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3300" y="4277916"/>
              <a:ext cx="330994" cy="326231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1D4B85B-9FDF-43AB-AED8-BCA454AE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1A13-747A-4DC9-9D8D-E203E106A295}" type="datetime1">
              <a:rPr lang="en-US" smtClean="0"/>
              <a:t>11/11/2022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425432-E623-4C7C-A7B9-D993FBB2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Rohmann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CB5FDD8-ECB5-4603-9C6F-6D856510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09B5-ADC7-4A8A-891A-56F2AD5A3121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1E2D8-3C70-4095-9B0A-B4ADE9648514}"/>
              </a:ext>
            </a:extLst>
          </p:cNvPr>
          <p:cNvSpPr txBox="1"/>
          <p:nvPr/>
        </p:nvSpPr>
        <p:spPr>
          <a:xfrm>
            <a:off x="1263364" y="2067577"/>
            <a:ext cx="6101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Valve (Generic): </a:t>
            </a:r>
            <a:r>
              <a:rPr lang="en-US" dirty="0"/>
              <a:t>Controls flow by either opening or closing off a fluid connection in a pipe</a:t>
            </a:r>
          </a:p>
          <a:p>
            <a:r>
              <a:rPr lang="en-US" b="1" dirty="0"/>
              <a:t>Check Valve: </a:t>
            </a:r>
            <a:r>
              <a:rPr lang="en-US" dirty="0"/>
              <a:t>Only allows fluid flow in one direction</a:t>
            </a:r>
          </a:p>
          <a:p>
            <a:r>
              <a:rPr lang="en-US" b="1" dirty="0"/>
              <a:t>Stop-Check Valve: </a:t>
            </a:r>
            <a:r>
              <a:rPr lang="en-US" dirty="0"/>
              <a:t>Can open or close, but only allows flow in one direction while open</a:t>
            </a:r>
          </a:p>
          <a:p>
            <a:r>
              <a:rPr lang="en-US" b="1" dirty="0"/>
              <a:t>Filter or Strainer: </a:t>
            </a:r>
            <a:r>
              <a:rPr lang="en-US" dirty="0"/>
              <a:t>filters contaminants from fluid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F11458B-063F-40C5-B1C4-516967A97FD4}"/>
              </a:ext>
            </a:extLst>
          </p:cNvPr>
          <p:cNvGrpSpPr/>
          <p:nvPr/>
        </p:nvGrpSpPr>
        <p:grpSpPr>
          <a:xfrm>
            <a:off x="2327549" y="6681260"/>
            <a:ext cx="124097" cy="207337"/>
            <a:chOff x="2110584" y="4304680"/>
            <a:chExt cx="124097" cy="207337"/>
          </a:xfrm>
        </p:grpSpPr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B6753CEF-4828-4EBD-8D3C-C2585FC36915}"/>
                </a:ext>
              </a:extLst>
            </p:cNvPr>
            <p:cNvSpPr/>
            <p:nvPr/>
          </p:nvSpPr>
          <p:spPr>
            <a:xfrm>
              <a:off x="2110584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C6D888D3-1A1D-4D7B-926E-842E237804E7}"/>
                </a:ext>
              </a:extLst>
            </p:cNvPr>
            <p:cNvSpPr/>
            <p:nvPr/>
          </p:nvSpPr>
          <p:spPr>
            <a:xfrm rot="10800000">
              <a:off x="2110584" y="4304680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2FF3D2-60E8-42DF-814D-0229590F489D}"/>
              </a:ext>
            </a:extLst>
          </p:cNvPr>
          <p:cNvCxnSpPr>
            <a:cxnSpLocks/>
          </p:cNvCxnSpPr>
          <p:nvPr/>
        </p:nvCxnSpPr>
        <p:spPr>
          <a:xfrm flipH="1">
            <a:off x="2069386" y="6097568"/>
            <a:ext cx="5318" cy="3527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2521E92-DECD-4C0F-87FB-9DB25E4BB24A}"/>
              </a:ext>
            </a:extLst>
          </p:cNvPr>
          <p:cNvGrpSpPr/>
          <p:nvPr/>
        </p:nvGrpSpPr>
        <p:grpSpPr>
          <a:xfrm rot="5400000">
            <a:off x="994812" y="2273860"/>
            <a:ext cx="124097" cy="207337"/>
            <a:chOff x="2110584" y="4304680"/>
            <a:chExt cx="124097" cy="207337"/>
          </a:xfrm>
        </p:grpSpPr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6E9809BE-4435-4CC4-BB4A-FC93B5831806}"/>
                </a:ext>
              </a:extLst>
            </p:cNvPr>
            <p:cNvSpPr/>
            <p:nvPr/>
          </p:nvSpPr>
          <p:spPr>
            <a:xfrm>
              <a:off x="2110584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A6ECEEEE-8577-429D-A2BF-6B487EB369F5}"/>
                </a:ext>
              </a:extLst>
            </p:cNvPr>
            <p:cNvSpPr/>
            <p:nvPr/>
          </p:nvSpPr>
          <p:spPr>
            <a:xfrm rot="10800000">
              <a:off x="2110584" y="4304680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9855019-6412-9A5E-28B4-66BB900A3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952223"/>
            <a:ext cx="57816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33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0E9FF4C-7281-416F-DC1D-65586A438563}"/>
              </a:ext>
            </a:extLst>
          </p:cNvPr>
          <p:cNvSpPr/>
          <p:nvPr/>
        </p:nvSpPr>
        <p:spPr>
          <a:xfrm>
            <a:off x="2283142" y="5295900"/>
            <a:ext cx="2108821" cy="2435920"/>
          </a:xfrm>
          <a:prstGeom prst="rect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1A7F4-B1F9-B357-0B3D-D537FA1B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2B87-4126-44F1-B7EA-56A82A622314}" type="datetime1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D29DD-12A6-B231-E69E-6DA770E6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Rohmann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DB8-C0AC-6275-A898-EC97625E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09B5-ADC7-4A8A-891A-56F2AD5A3121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DB26E1-C8E3-A718-E9FB-6146FA7AEF6C}"/>
              </a:ext>
            </a:extLst>
          </p:cNvPr>
          <p:cNvSpPr/>
          <p:nvPr/>
        </p:nvSpPr>
        <p:spPr>
          <a:xfrm>
            <a:off x="2423464" y="4461329"/>
            <a:ext cx="1828185" cy="25708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15D2CF-F6DF-4097-C35D-D62D57C67091}"/>
              </a:ext>
            </a:extLst>
          </p:cNvPr>
          <p:cNvSpPr/>
          <p:nvPr/>
        </p:nvSpPr>
        <p:spPr>
          <a:xfrm>
            <a:off x="2423464" y="4931803"/>
            <a:ext cx="1828185" cy="25708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92181A-2A4D-D898-E2D4-931948C7B8B2}"/>
              </a:ext>
            </a:extLst>
          </p:cNvPr>
          <p:cNvSpPr/>
          <p:nvPr/>
        </p:nvSpPr>
        <p:spPr>
          <a:xfrm>
            <a:off x="2423464" y="5402278"/>
            <a:ext cx="1828185" cy="25708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2B450E-2425-835B-55AB-907F7A42E960}"/>
              </a:ext>
            </a:extLst>
          </p:cNvPr>
          <p:cNvSpPr/>
          <p:nvPr/>
        </p:nvSpPr>
        <p:spPr>
          <a:xfrm>
            <a:off x="3197235" y="2175359"/>
            <a:ext cx="280642" cy="228596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24D407-B575-E8A8-E5E3-68476B7F3651}"/>
              </a:ext>
            </a:extLst>
          </p:cNvPr>
          <p:cNvCxnSpPr>
            <a:cxnSpLocks/>
          </p:cNvCxnSpPr>
          <p:nvPr/>
        </p:nvCxnSpPr>
        <p:spPr>
          <a:xfrm flipV="1">
            <a:off x="2283143" y="3018971"/>
            <a:ext cx="0" cy="47128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BD0F442-8FDC-3DF6-0028-BDD63F4D157E}"/>
              </a:ext>
            </a:extLst>
          </p:cNvPr>
          <p:cNvCxnSpPr>
            <a:cxnSpLocks/>
          </p:cNvCxnSpPr>
          <p:nvPr/>
        </p:nvCxnSpPr>
        <p:spPr>
          <a:xfrm flipV="1">
            <a:off x="4391977" y="3045852"/>
            <a:ext cx="0" cy="4685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3C05643-0B1C-3ADF-F64D-3ACFC4D32730}"/>
              </a:ext>
            </a:extLst>
          </p:cNvPr>
          <p:cNvSpPr/>
          <p:nvPr/>
        </p:nvSpPr>
        <p:spPr>
          <a:xfrm>
            <a:off x="2283142" y="4718412"/>
            <a:ext cx="2108834" cy="213391"/>
          </a:xfrm>
          <a:custGeom>
            <a:avLst/>
            <a:gdLst>
              <a:gd name="connsiteX0" fmla="*/ 140320 w 2108834"/>
              <a:gd name="connsiteY0" fmla="*/ 0 h 213391"/>
              <a:gd name="connsiteX1" fmla="*/ 1968505 w 2108834"/>
              <a:gd name="connsiteY1" fmla="*/ 0 h 213391"/>
              <a:gd name="connsiteX2" fmla="*/ 1968505 w 2108834"/>
              <a:gd name="connsiteY2" fmla="*/ 12196 h 213391"/>
              <a:gd name="connsiteX3" fmla="*/ 1968513 w 2108834"/>
              <a:gd name="connsiteY3" fmla="*/ 12195 h 213391"/>
              <a:gd name="connsiteX4" fmla="*/ 2108834 w 2108834"/>
              <a:gd name="connsiteY4" fmla="*/ 112793 h 213391"/>
              <a:gd name="connsiteX5" fmla="*/ 1968513 w 2108834"/>
              <a:gd name="connsiteY5" fmla="*/ 213391 h 213391"/>
              <a:gd name="connsiteX6" fmla="*/ 1968505 w 2108834"/>
              <a:gd name="connsiteY6" fmla="*/ 213390 h 213391"/>
              <a:gd name="connsiteX7" fmla="*/ 1968505 w 2108834"/>
              <a:gd name="connsiteY7" fmla="*/ 213390 h 213391"/>
              <a:gd name="connsiteX8" fmla="*/ 140328 w 2108834"/>
              <a:gd name="connsiteY8" fmla="*/ 213390 h 213391"/>
              <a:gd name="connsiteX9" fmla="*/ 140321 w 2108834"/>
              <a:gd name="connsiteY9" fmla="*/ 213391 h 213391"/>
              <a:gd name="connsiteX10" fmla="*/ 0 w 2108834"/>
              <a:gd name="connsiteY10" fmla="*/ 112793 h 213391"/>
              <a:gd name="connsiteX11" fmla="*/ 85702 w 2108834"/>
              <a:gd name="connsiteY11" fmla="*/ 20101 h 213391"/>
              <a:gd name="connsiteX12" fmla="*/ 140320 w 2108834"/>
              <a:gd name="connsiteY12" fmla="*/ 12195 h 21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08834" h="213391">
                <a:moveTo>
                  <a:pt x="140320" y="0"/>
                </a:moveTo>
                <a:lnTo>
                  <a:pt x="1968505" y="0"/>
                </a:lnTo>
                <a:lnTo>
                  <a:pt x="1968505" y="12196"/>
                </a:lnTo>
                <a:lnTo>
                  <a:pt x="1968513" y="12195"/>
                </a:lnTo>
                <a:cubicBezTo>
                  <a:pt x="2046010" y="12195"/>
                  <a:pt x="2108834" y="57234"/>
                  <a:pt x="2108834" y="112793"/>
                </a:cubicBezTo>
                <a:cubicBezTo>
                  <a:pt x="2108834" y="168352"/>
                  <a:pt x="2046010" y="213391"/>
                  <a:pt x="1968513" y="213391"/>
                </a:cubicBezTo>
                <a:lnTo>
                  <a:pt x="1968505" y="213390"/>
                </a:lnTo>
                <a:lnTo>
                  <a:pt x="1968505" y="213390"/>
                </a:lnTo>
                <a:lnTo>
                  <a:pt x="140328" y="213390"/>
                </a:lnTo>
                <a:lnTo>
                  <a:pt x="140321" y="213391"/>
                </a:lnTo>
                <a:cubicBezTo>
                  <a:pt x="62824" y="213391"/>
                  <a:pt x="0" y="168352"/>
                  <a:pt x="0" y="112793"/>
                </a:cubicBezTo>
                <a:cubicBezTo>
                  <a:pt x="0" y="71124"/>
                  <a:pt x="35338" y="35372"/>
                  <a:pt x="85702" y="20101"/>
                </a:cubicBezTo>
                <a:lnTo>
                  <a:pt x="140320" y="12195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D2A2057-12B7-07C4-E633-D7D4BE857DAA}"/>
              </a:ext>
            </a:extLst>
          </p:cNvPr>
          <p:cNvSpPr/>
          <p:nvPr/>
        </p:nvSpPr>
        <p:spPr>
          <a:xfrm>
            <a:off x="2283142" y="5194101"/>
            <a:ext cx="2108834" cy="213390"/>
          </a:xfrm>
          <a:custGeom>
            <a:avLst/>
            <a:gdLst>
              <a:gd name="connsiteX0" fmla="*/ 140320 w 2108834"/>
              <a:gd name="connsiteY0" fmla="*/ 0 h 213390"/>
              <a:gd name="connsiteX1" fmla="*/ 1968505 w 2108834"/>
              <a:gd name="connsiteY1" fmla="*/ 0 h 213390"/>
              <a:gd name="connsiteX2" fmla="*/ 1968505 w 2108834"/>
              <a:gd name="connsiteY2" fmla="*/ 6981 h 213390"/>
              <a:gd name="connsiteX3" fmla="*/ 1968513 w 2108834"/>
              <a:gd name="connsiteY3" fmla="*/ 6980 h 213390"/>
              <a:gd name="connsiteX4" fmla="*/ 2108834 w 2108834"/>
              <a:gd name="connsiteY4" fmla="*/ 107578 h 213390"/>
              <a:gd name="connsiteX5" fmla="*/ 1968513 w 2108834"/>
              <a:gd name="connsiteY5" fmla="*/ 208176 h 213390"/>
              <a:gd name="connsiteX6" fmla="*/ 1968505 w 2108834"/>
              <a:gd name="connsiteY6" fmla="*/ 208175 h 213390"/>
              <a:gd name="connsiteX7" fmla="*/ 1968505 w 2108834"/>
              <a:gd name="connsiteY7" fmla="*/ 213390 h 213390"/>
              <a:gd name="connsiteX8" fmla="*/ 140320 w 2108834"/>
              <a:gd name="connsiteY8" fmla="*/ 213390 h 213390"/>
              <a:gd name="connsiteX9" fmla="*/ 140320 w 2108834"/>
              <a:gd name="connsiteY9" fmla="*/ 208176 h 213390"/>
              <a:gd name="connsiteX10" fmla="*/ 85702 w 2108834"/>
              <a:gd name="connsiteY10" fmla="*/ 200271 h 213390"/>
              <a:gd name="connsiteX11" fmla="*/ 0 w 2108834"/>
              <a:gd name="connsiteY11" fmla="*/ 107578 h 213390"/>
              <a:gd name="connsiteX12" fmla="*/ 85702 w 2108834"/>
              <a:gd name="connsiteY12" fmla="*/ 14886 h 213390"/>
              <a:gd name="connsiteX13" fmla="*/ 140320 w 2108834"/>
              <a:gd name="connsiteY13" fmla="*/ 6980 h 213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08834" h="213390">
                <a:moveTo>
                  <a:pt x="140320" y="0"/>
                </a:moveTo>
                <a:lnTo>
                  <a:pt x="1968505" y="0"/>
                </a:lnTo>
                <a:lnTo>
                  <a:pt x="1968505" y="6981"/>
                </a:lnTo>
                <a:lnTo>
                  <a:pt x="1968513" y="6980"/>
                </a:lnTo>
                <a:cubicBezTo>
                  <a:pt x="2046010" y="6980"/>
                  <a:pt x="2108834" y="52019"/>
                  <a:pt x="2108834" y="107578"/>
                </a:cubicBezTo>
                <a:cubicBezTo>
                  <a:pt x="2108834" y="163137"/>
                  <a:pt x="2046010" y="208176"/>
                  <a:pt x="1968513" y="208176"/>
                </a:cubicBezTo>
                <a:lnTo>
                  <a:pt x="1968505" y="208175"/>
                </a:lnTo>
                <a:lnTo>
                  <a:pt x="1968505" y="213390"/>
                </a:lnTo>
                <a:lnTo>
                  <a:pt x="140320" y="213390"/>
                </a:lnTo>
                <a:lnTo>
                  <a:pt x="140320" y="208176"/>
                </a:lnTo>
                <a:lnTo>
                  <a:pt x="85702" y="200271"/>
                </a:lnTo>
                <a:cubicBezTo>
                  <a:pt x="35338" y="184999"/>
                  <a:pt x="0" y="149248"/>
                  <a:pt x="0" y="107578"/>
                </a:cubicBezTo>
                <a:cubicBezTo>
                  <a:pt x="0" y="65909"/>
                  <a:pt x="35338" y="30157"/>
                  <a:pt x="85702" y="14886"/>
                </a:cubicBezTo>
                <a:lnTo>
                  <a:pt x="140320" y="698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CA4F16-758B-C5CE-2089-322C0548A3BE}"/>
              </a:ext>
            </a:extLst>
          </p:cNvPr>
          <p:cNvSpPr/>
          <p:nvPr/>
        </p:nvSpPr>
        <p:spPr>
          <a:xfrm>
            <a:off x="2423464" y="5778500"/>
            <a:ext cx="1828184" cy="1827268"/>
          </a:xfrm>
          <a:prstGeom prst="rect">
            <a:avLst/>
          </a:prstGeom>
          <a:solidFill>
            <a:srgbClr val="FFB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235B01D-AD82-1D38-2EA2-E271FB097A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08" r="18687" b="64832"/>
          <a:stretch/>
        </p:blipFill>
        <p:spPr>
          <a:xfrm>
            <a:off x="7516168" y="1898060"/>
            <a:ext cx="3556001" cy="142028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44B51F1-E5DD-2558-2985-026D697873F5}"/>
              </a:ext>
            </a:extLst>
          </p:cNvPr>
          <p:cNvCxnSpPr>
            <a:cxnSpLocks/>
          </p:cNvCxnSpPr>
          <p:nvPr/>
        </p:nvCxnSpPr>
        <p:spPr>
          <a:xfrm flipH="1">
            <a:off x="2264569" y="7731820"/>
            <a:ext cx="21502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584B1E1-2997-FE43-F625-A7C3CE8F6818}"/>
              </a:ext>
            </a:extLst>
          </p:cNvPr>
          <p:cNvCxnSpPr>
            <a:cxnSpLocks/>
          </p:cNvCxnSpPr>
          <p:nvPr/>
        </p:nvCxnSpPr>
        <p:spPr>
          <a:xfrm>
            <a:off x="4414838" y="7467599"/>
            <a:ext cx="69056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F42A48E-0EA2-3767-9D1B-7841154E347B}"/>
              </a:ext>
            </a:extLst>
          </p:cNvPr>
          <p:cNvSpPr/>
          <p:nvPr/>
        </p:nvSpPr>
        <p:spPr>
          <a:xfrm>
            <a:off x="1639545" y="1961969"/>
            <a:ext cx="3558248" cy="1606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A6ABEB-FFEA-1CD0-A312-1E3BC06FA44D}"/>
              </a:ext>
            </a:extLst>
          </p:cNvPr>
          <p:cNvSpPr txBox="1"/>
          <p:nvPr/>
        </p:nvSpPr>
        <p:spPr>
          <a:xfrm>
            <a:off x="5165748" y="7144434"/>
            <a:ext cx="170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Suction/Outlet to Reservoir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313ACE4-E624-CE47-11B8-5C821E8C5DA1}"/>
              </a:ext>
            </a:extLst>
          </p:cNvPr>
          <p:cNvSpPr txBox="1"/>
          <p:nvPr/>
        </p:nvSpPr>
        <p:spPr>
          <a:xfrm>
            <a:off x="5035561" y="6076342"/>
            <a:ext cx="170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Clothing Item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7E9AA0-D5DD-47E4-0EF3-C3D39144090F}"/>
              </a:ext>
            </a:extLst>
          </p:cNvPr>
          <p:cNvSpPr txBox="1"/>
          <p:nvPr/>
        </p:nvSpPr>
        <p:spPr>
          <a:xfrm>
            <a:off x="4852357" y="6478041"/>
            <a:ext cx="1891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Fluid Occupying Wash Chamber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AE4E62-60BF-152F-DC82-497982C0E6EA}"/>
              </a:ext>
            </a:extLst>
          </p:cNvPr>
          <p:cNvSpPr txBox="1"/>
          <p:nvPr/>
        </p:nvSpPr>
        <p:spPr>
          <a:xfrm>
            <a:off x="5035561" y="4670057"/>
            <a:ext cx="170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Sealed Piston</a:t>
            </a:r>
          </a:p>
          <a:p>
            <a:r>
              <a:rPr lang="en-US" dirty="0"/>
              <a:t>Assembly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851EAD-5BCC-FF3D-BEB7-CE36C5408EB8}"/>
              </a:ext>
            </a:extLst>
          </p:cNvPr>
          <p:cNvSpPr txBox="1"/>
          <p:nvPr/>
        </p:nvSpPr>
        <p:spPr>
          <a:xfrm>
            <a:off x="4852357" y="5649584"/>
            <a:ext cx="170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Wash Chamber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17A1392-1CA9-BA7D-2914-2A268561C34E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4300538" y="6801207"/>
            <a:ext cx="551819" cy="343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25EC2B4-9EF7-E847-239B-18CDEE0C2B33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4045896" y="6261008"/>
            <a:ext cx="989665" cy="2528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7D26CF8-CEE6-5FAB-3795-14B02EE93D89}"/>
              </a:ext>
            </a:extLst>
          </p:cNvPr>
          <p:cNvCxnSpPr>
            <a:cxnSpLocks/>
          </p:cNvCxnSpPr>
          <p:nvPr/>
        </p:nvCxnSpPr>
        <p:spPr>
          <a:xfrm flipH="1">
            <a:off x="3886200" y="5016099"/>
            <a:ext cx="1149361" cy="90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9941B58-270E-8D55-51C0-DCC5911FE8FD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4456707" y="5834250"/>
            <a:ext cx="395650" cy="156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01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0FAE0-3A7D-4B82-B5F9-FD3EF4F08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ABAFE-C79F-4D1C-A4C3-90622F19E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56" y="4881724"/>
            <a:ext cx="1808606" cy="496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Piston Shaft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6E0BD-9569-4BEF-A62E-FF3041A7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F2B87-4126-44F1-B7EA-56A82A622314}" type="datetime1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68697-ADE9-46DF-89FB-8C6E328D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Rohmann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E770E-2644-45BE-9248-C46A7E6F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09B5-ADC7-4A8A-891A-56F2AD5A3121}" type="slidenum">
              <a:rPr lang="en-US" smtClean="0"/>
              <a:t>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A3A5305-1343-4328-8524-3C991709FA2D}"/>
              </a:ext>
            </a:extLst>
          </p:cNvPr>
          <p:cNvGrpSpPr/>
          <p:nvPr/>
        </p:nvGrpSpPr>
        <p:grpSpPr>
          <a:xfrm>
            <a:off x="2283143" y="5064395"/>
            <a:ext cx="1905181" cy="3642232"/>
            <a:chOff x="2457795" y="2749365"/>
            <a:chExt cx="1069566" cy="2407297"/>
          </a:xfrm>
          <a:solidFill>
            <a:schemeClr val="bg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E0F9F6-AA61-4BAD-B396-F55FE951AAE5}"/>
                </a:ext>
              </a:extLst>
            </p:cNvPr>
            <p:cNvSpPr/>
            <p:nvPr/>
          </p:nvSpPr>
          <p:spPr>
            <a:xfrm>
              <a:off x="2457796" y="3092335"/>
              <a:ext cx="1069565" cy="1848196"/>
            </a:xfrm>
            <a:prstGeom prst="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78547C-215A-47D7-8BC7-CF1BC15F3FD3}"/>
                </a:ext>
              </a:extLst>
            </p:cNvPr>
            <p:cNvSpPr/>
            <p:nvPr/>
          </p:nvSpPr>
          <p:spPr>
            <a:xfrm>
              <a:off x="2457795" y="4128655"/>
              <a:ext cx="1069565" cy="152400"/>
            </a:xfrm>
            <a:prstGeom prst="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97D3FE9-5E48-4E4C-9AAF-E4CBE2C2F7D1}"/>
                </a:ext>
              </a:extLst>
            </p:cNvPr>
            <p:cNvSpPr/>
            <p:nvPr/>
          </p:nvSpPr>
          <p:spPr>
            <a:xfrm>
              <a:off x="2457795" y="3239193"/>
              <a:ext cx="1069565" cy="152400"/>
            </a:xfrm>
            <a:prstGeom prst="rect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5AD759B-F777-42DD-8861-6B89ACF0078B}"/>
                </a:ext>
              </a:extLst>
            </p:cNvPr>
            <p:cNvCxnSpPr>
              <a:cxnSpLocks/>
            </p:cNvCxnSpPr>
            <p:nvPr/>
          </p:nvCxnSpPr>
          <p:spPr>
            <a:xfrm>
              <a:off x="2598618" y="4940531"/>
              <a:ext cx="754182" cy="216131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0908A08-13B5-4400-B699-8E66BC6473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5709" y="2749365"/>
              <a:ext cx="0" cy="137929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775183-A12E-42CD-986E-7F8DE1F20337}"/>
              </a:ext>
            </a:extLst>
          </p:cNvPr>
          <p:cNvCxnSpPr>
            <a:cxnSpLocks/>
          </p:cNvCxnSpPr>
          <p:nvPr/>
        </p:nvCxnSpPr>
        <p:spPr>
          <a:xfrm flipV="1">
            <a:off x="3869793" y="5341020"/>
            <a:ext cx="0" cy="242289"/>
          </a:xfrm>
          <a:prstGeom prst="lin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3A74FC-8FD4-44AE-834F-4D96FEF76DFF}"/>
              </a:ext>
            </a:extLst>
          </p:cNvPr>
          <p:cNvCxnSpPr>
            <a:cxnSpLocks/>
          </p:cNvCxnSpPr>
          <p:nvPr/>
        </p:nvCxnSpPr>
        <p:spPr>
          <a:xfrm>
            <a:off x="4188322" y="8203665"/>
            <a:ext cx="310282" cy="1"/>
          </a:xfrm>
          <a:prstGeom prst="lin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E68B4E3-BABA-B211-CBFE-31DCA393DA76}"/>
              </a:ext>
            </a:extLst>
          </p:cNvPr>
          <p:cNvSpPr txBox="1">
            <a:spLocks/>
          </p:cNvSpPr>
          <p:nvPr/>
        </p:nvSpPr>
        <p:spPr>
          <a:xfrm>
            <a:off x="712889" y="8946780"/>
            <a:ext cx="2934691" cy="71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4310" indent="-194310" algn="l" defTabSz="777240" rtl="0" eaLnBrk="1" latinLnBrk="0" hangingPunct="1">
              <a:lnSpc>
                <a:spcPct val="90000"/>
              </a:lnSpc>
              <a:spcBef>
                <a:spcPts val="850"/>
              </a:spcBef>
              <a:buFont typeface="Arial" panose="020B0604020202020204" pitchFamily="34" charset="0"/>
              <a:buChar char="•"/>
              <a:defRPr sz="23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29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01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4879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3741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60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46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32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Clothing Access Hatch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D61078B-3D70-CA76-9A81-83A92678D44C}"/>
              </a:ext>
            </a:extLst>
          </p:cNvPr>
          <p:cNvSpPr txBox="1">
            <a:spLocks/>
          </p:cNvSpPr>
          <p:nvPr/>
        </p:nvSpPr>
        <p:spPr>
          <a:xfrm>
            <a:off x="4574341" y="8333355"/>
            <a:ext cx="2768235" cy="814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4310" indent="-194310" algn="l" defTabSz="777240" rtl="0" eaLnBrk="1" latinLnBrk="0" hangingPunct="1">
              <a:lnSpc>
                <a:spcPct val="90000"/>
              </a:lnSpc>
              <a:spcBef>
                <a:spcPts val="850"/>
              </a:spcBef>
              <a:buFont typeface="Arial" panose="020B0604020202020204" pitchFamily="34" charset="0"/>
              <a:buChar char="•"/>
              <a:defRPr sz="23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29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01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4879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3741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60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46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32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Inlet/Outlet to Wash Chamber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FEE41AE-723B-79FE-FBFB-07446E5890AA}"/>
              </a:ext>
            </a:extLst>
          </p:cNvPr>
          <p:cNvSpPr txBox="1">
            <a:spLocks/>
          </p:cNvSpPr>
          <p:nvPr/>
        </p:nvSpPr>
        <p:spPr>
          <a:xfrm>
            <a:off x="160224" y="7372528"/>
            <a:ext cx="2768235" cy="118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4310" indent="-194310" algn="l" defTabSz="777240" rtl="0" eaLnBrk="1" latinLnBrk="0" hangingPunct="1">
              <a:lnSpc>
                <a:spcPct val="90000"/>
              </a:lnSpc>
              <a:spcBef>
                <a:spcPts val="850"/>
              </a:spcBef>
              <a:buFont typeface="Arial" panose="020B0604020202020204" pitchFamily="34" charset="0"/>
              <a:buChar char="•"/>
              <a:defRPr sz="23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29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01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4879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3741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60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46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32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Wash Chamber Clothing Compartment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8F3621-72D2-4211-EC42-0B3F1FD581A1}"/>
              </a:ext>
            </a:extLst>
          </p:cNvPr>
          <p:cNvSpPr txBox="1"/>
          <p:nvPr/>
        </p:nvSpPr>
        <p:spPr>
          <a:xfrm>
            <a:off x="4581948" y="7047750"/>
            <a:ext cx="28945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Compression Piston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82E0B6-C611-2FBC-583D-79B9E7005479}"/>
              </a:ext>
            </a:extLst>
          </p:cNvPr>
          <p:cNvSpPr txBox="1"/>
          <p:nvPr/>
        </p:nvSpPr>
        <p:spPr>
          <a:xfrm>
            <a:off x="4430245" y="5683739"/>
            <a:ext cx="2807803" cy="474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Chamber Top Piston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02A5F3-E1BC-AFA9-D6B7-E8F340707772}"/>
              </a:ext>
            </a:extLst>
          </p:cNvPr>
          <p:cNvSpPr txBox="1"/>
          <p:nvPr/>
        </p:nvSpPr>
        <p:spPr>
          <a:xfrm>
            <a:off x="589579" y="6368367"/>
            <a:ext cx="1456083" cy="47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Reservoir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F1C88E9-4CCD-DAE4-8E9B-9FE8035508EC}"/>
              </a:ext>
            </a:extLst>
          </p:cNvPr>
          <p:cNvSpPr txBox="1">
            <a:spLocks/>
          </p:cNvSpPr>
          <p:nvPr/>
        </p:nvSpPr>
        <p:spPr>
          <a:xfrm>
            <a:off x="4174648" y="4881724"/>
            <a:ext cx="3557396" cy="684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4310" indent="-194310" algn="l" defTabSz="777240" rtl="0" eaLnBrk="1" latinLnBrk="0" hangingPunct="1">
              <a:lnSpc>
                <a:spcPct val="90000"/>
              </a:lnSpc>
              <a:spcBef>
                <a:spcPts val="850"/>
              </a:spcBef>
              <a:buFont typeface="Arial" panose="020B0604020202020204" pitchFamily="34" charset="0"/>
              <a:buChar char="•"/>
              <a:defRPr sz="23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29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01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4879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3741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60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46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32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Inlet/Outlet to Reservoir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C08E13-89DB-F75E-A23E-7E03DF79B2A0}"/>
              </a:ext>
            </a:extLst>
          </p:cNvPr>
          <p:cNvCxnSpPr>
            <a:cxnSpLocks/>
          </p:cNvCxnSpPr>
          <p:nvPr/>
        </p:nvCxnSpPr>
        <p:spPr>
          <a:xfrm>
            <a:off x="2268565" y="5079237"/>
            <a:ext cx="828613" cy="2489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7864E90-0A12-1C01-1129-ACE721D33047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3978301" y="5223735"/>
            <a:ext cx="196347" cy="1759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B04361-CA6C-FFFF-01EA-95EF2CDB39AB}"/>
              </a:ext>
            </a:extLst>
          </p:cNvPr>
          <p:cNvCxnSpPr>
            <a:cxnSpLocks/>
          </p:cNvCxnSpPr>
          <p:nvPr/>
        </p:nvCxnSpPr>
        <p:spPr>
          <a:xfrm flipH="1">
            <a:off x="4240092" y="5920793"/>
            <a:ext cx="2585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9B30FFE-1299-3BD1-AF4D-CEE2548B2A48}"/>
              </a:ext>
            </a:extLst>
          </p:cNvPr>
          <p:cNvCxnSpPr>
            <a:cxnSpLocks/>
          </p:cNvCxnSpPr>
          <p:nvPr/>
        </p:nvCxnSpPr>
        <p:spPr>
          <a:xfrm flipH="1">
            <a:off x="4323436" y="7266546"/>
            <a:ext cx="2585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C26F995-65A6-6619-1D1D-02FC43956476}"/>
              </a:ext>
            </a:extLst>
          </p:cNvPr>
          <p:cNvCxnSpPr>
            <a:cxnSpLocks/>
          </p:cNvCxnSpPr>
          <p:nvPr/>
        </p:nvCxnSpPr>
        <p:spPr>
          <a:xfrm flipV="1">
            <a:off x="2509176" y="8653315"/>
            <a:ext cx="726556" cy="2934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B7AFB09-0954-9339-6EB7-D2F54B47113B}"/>
              </a:ext>
            </a:extLst>
          </p:cNvPr>
          <p:cNvCxnSpPr>
            <a:cxnSpLocks/>
          </p:cNvCxnSpPr>
          <p:nvPr/>
        </p:nvCxnSpPr>
        <p:spPr>
          <a:xfrm flipH="1" flipV="1">
            <a:off x="4581948" y="8203665"/>
            <a:ext cx="720273" cy="1296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4F58BA3-C2FB-9A3E-51FB-0C9B2737F6AA}"/>
              </a:ext>
            </a:extLst>
          </p:cNvPr>
          <p:cNvCxnSpPr>
            <a:cxnSpLocks/>
          </p:cNvCxnSpPr>
          <p:nvPr/>
        </p:nvCxnSpPr>
        <p:spPr>
          <a:xfrm>
            <a:off x="2180235" y="7886539"/>
            <a:ext cx="6578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6D1D996-B740-85E5-0E23-B69986C8430C}"/>
              </a:ext>
            </a:extLst>
          </p:cNvPr>
          <p:cNvCxnSpPr>
            <a:cxnSpLocks/>
          </p:cNvCxnSpPr>
          <p:nvPr/>
        </p:nvCxnSpPr>
        <p:spPr>
          <a:xfrm>
            <a:off x="1916726" y="6623448"/>
            <a:ext cx="9213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00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F655-9C7D-4238-BA71-24B8944A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Wash Cycle: Hydration Phase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338BB-BEB5-44D0-B176-88A4E9A101FC}"/>
              </a:ext>
            </a:extLst>
          </p:cNvPr>
          <p:cNvCxnSpPr>
            <a:cxnSpLocks/>
          </p:cNvCxnSpPr>
          <p:nvPr/>
        </p:nvCxnSpPr>
        <p:spPr>
          <a:xfrm>
            <a:off x="1994059" y="4693019"/>
            <a:ext cx="3470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235328-A89F-44A7-9CEC-61B1BE99BEC3}"/>
              </a:ext>
            </a:extLst>
          </p:cNvPr>
          <p:cNvGrpSpPr/>
          <p:nvPr/>
        </p:nvGrpSpPr>
        <p:grpSpPr>
          <a:xfrm>
            <a:off x="893346" y="4067753"/>
            <a:ext cx="481512" cy="910652"/>
            <a:chOff x="2457303" y="2693230"/>
            <a:chExt cx="1070058" cy="2463432"/>
          </a:xfrm>
          <a:solidFill>
            <a:schemeClr val="bg1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F681028-DFE1-4B0E-BB53-36C24D0D3687}"/>
                </a:ext>
              </a:extLst>
            </p:cNvPr>
            <p:cNvSpPr/>
            <p:nvPr/>
          </p:nvSpPr>
          <p:spPr>
            <a:xfrm>
              <a:off x="2457796" y="3092335"/>
              <a:ext cx="1069565" cy="184819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EF9562-349D-4069-AE6A-C73E29B8EAE1}"/>
                </a:ext>
              </a:extLst>
            </p:cNvPr>
            <p:cNvSpPr/>
            <p:nvPr/>
          </p:nvSpPr>
          <p:spPr>
            <a:xfrm>
              <a:off x="2457303" y="4414853"/>
              <a:ext cx="1069564" cy="1524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A005F49-E220-4F35-81C8-3D6586A560E1}"/>
                </a:ext>
              </a:extLst>
            </p:cNvPr>
            <p:cNvSpPr/>
            <p:nvPr/>
          </p:nvSpPr>
          <p:spPr>
            <a:xfrm>
              <a:off x="2457795" y="3239193"/>
              <a:ext cx="1069565" cy="1524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2F748BA-E1F0-42CB-8696-D6EAF749F0C0}"/>
                </a:ext>
              </a:extLst>
            </p:cNvPr>
            <p:cNvCxnSpPr>
              <a:cxnSpLocks/>
            </p:cNvCxnSpPr>
            <p:nvPr/>
          </p:nvCxnSpPr>
          <p:spPr>
            <a:xfrm>
              <a:off x="2598618" y="4940531"/>
              <a:ext cx="754182" cy="21613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2F5C831-8A52-4783-A8F8-98F2A19DF7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9822" y="2693230"/>
              <a:ext cx="5396" cy="1721623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DA66452-685A-4BB9-99FE-380A9D4B52E8}"/>
              </a:ext>
            </a:extLst>
          </p:cNvPr>
          <p:cNvCxnSpPr>
            <a:cxnSpLocks/>
          </p:cNvCxnSpPr>
          <p:nvPr/>
        </p:nvCxnSpPr>
        <p:spPr>
          <a:xfrm>
            <a:off x="1296309" y="3963032"/>
            <a:ext cx="0" cy="2552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BCFDE6-2118-48A8-BFFD-789FC8B47E9B}"/>
              </a:ext>
            </a:extLst>
          </p:cNvPr>
          <p:cNvCxnSpPr>
            <a:cxnSpLocks/>
          </p:cNvCxnSpPr>
          <p:nvPr/>
        </p:nvCxnSpPr>
        <p:spPr>
          <a:xfrm>
            <a:off x="1374858" y="4858536"/>
            <a:ext cx="96627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07BF475-F05A-4AE0-8B0F-AE3AD891E944}"/>
              </a:ext>
            </a:extLst>
          </p:cNvPr>
          <p:cNvGrpSpPr/>
          <p:nvPr/>
        </p:nvGrpSpPr>
        <p:grpSpPr>
          <a:xfrm rot="5400000">
            <a:off x="2119611" y="4618567"/>
            <a:ext cx="94580" cy="148903"/>
            <a:chOff x="2389600" y="4304680"/>
            <a:chExt cx="124097" cy="207337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F7B423C0-A72B-48AC-A20D-27DCEE3AC9A8}"/>
                </a:ext>
              </a:extLst>
            </p:cNvPr>
            <p:cNvSpPr/>
            <p:nvPr/>
          </p:nvSpPr>
          <p:spPr>
            <a:xfrm>
              <a:off x="2389600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4CECC8BA-386E-4611-963D-11EAD218AD5C}"/>
                </a:ext>
              </a:extLst>
            </p:cNvPr>
            <p:cNvSpPr/>
            <p:nvPr/>
          </p:nvSpPr>
          <p:spPr>
            <a:xfrm rot="10800000">
              <a:off x="2389600" y="4304680"/>
              <a:ext cx="124097" cy="104502"/>
            </a:xfrm>
            <a:prstGeom prst="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7305F15-E659-4AA2-BFEE-00BDFC0528E3}"/>
              </a:ext>
            </a:extLst>
          </p:cNvPr>
          <p:cNvGrpSpPr/>
          <p:nvPr/>
        </p:nvGrpSpPr>
        <p:grpSpPr>
          <a:xfrm rot="16200000">
            <a:off x="2119610" y="4784084"/>
            <a:ext cx="94580" cy="148903"/>
            <a:chOff x="2389600" y="4304680"/>
            <a:chExt cx="124097" cy="207337"/>
          </a:xfrm>
        </p:grpSpPr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2ED134F6-06F1-4A55-B52E-ACABD4D7FBEA}"/>
                </a:ext>
              </a:extLst>
            </p:cNvPr>
            <p:cNvSpPr/>
            <p:nvPr/>
          </p:nvSpPr>
          <p:spPr>
            <a:xfrm>
              <a:off x="2389600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875CF16-1FFB-44F0-84F2-18CF11CC18F3}"/>
                </a:ext>
              </a:extLst>
            </p:cNvPr>
            <p:cNvSpPr/>
            <p:nvPr/>
          </p:nvSpPr>
          <p:spPr>
            <a:xfrm rot="10800000">
              <a:off x="2389600" y="4304680"/>
              <a:ext cx="124097" cy="104502"/>
            </a:xfrm>
            <a:prstGeom prst="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11CFF35-BE4F-4CDE-8026-1275109EB183}"/>
              </a:ext>
            </a:extLst>
          </p:cNvPr>
          <p:cNvCxnSpPr>
            <a:cxnSpLocks/>
          </p:cNvCxnSpPr>
          <p:nvPr/>
        </p:nvCxnSpPr>
        <p:spPr>
          <a:xfrm>
            <a:off x="1993221" y="4693019"/>
            <a:ext cx="0" cy="167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FC245033-AA9B-4D83-AE35-C131B50F030D}"/>
              </a:ext>
            </a:extLst>
          </p:cNvPr>
          <p:cNvCxnSpPr>
            <a:cxnSpLocks/>
          </p:cNvCxnSpPr>
          <p:nvPr/>
        </p:nvCxnSpPr>
        <p:spPr>
          <a:xfrm>
            <a:off x="1300467" y="4533746"/>
            <a:ext cx="0" cy="134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515A4483-7349-41D2-AEC6-598E554C1B39}"/>
              </a:ext>
            </a:extLst>
          </p:cNvPr>
          <p:cNvCxnSpPr>
            <a:cxnSpLocks/>
          </p:cNvCxnSpPr>
          <p:nvPr/>
        </p:nvCxnSpPr>
        <p:spPr>
          <a:xfrm>
            <a:off x="962167" y="4533746"/>
            <a:ext cx="0" cy="134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03D24277-5123-4B3B-98D5-4357A2FA820E}"/>
              </a:ext>
            </a:extLst>
          </p:cNvPr>
          <p:cNvCxnSpPr>
            <a:cxnSpLocks/>
          </p:cNvCxnSpPr>
          <p:nvPr/>
        </p:nvCxnSpPr>
        <p:spPr>
          <a:xfrm>
            <a:off x="1202640" y="4533746"/>
            <a:ext cx="0" cy="134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DC6A36D2-38BA-4A8C-9645-C3BA21A37547}"/>
              </a:ext>
            </a:extLst>
          </p:cNvPr>
          <p:cNvCxnSpPr>
            <a:cxnSpLocks/>
          </p:cNvCxnSpPr>
          <p:nvPr/>
        </p:nvCxnSpPr>
        <p:spPr>
          <a:xfrm>
            <a:off x="1052560" y="4533746"/>
            <a:ext cx="0" cy="134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9B20903C-583F-4E57-AAFA-EF05DF8E79F9}"/>
              </a:ext>
            </a:extLst>
          </p:cNvPr>
          <p:cNvCxnSpPr>
            <a:cxnSpLocks/>
          </p:cNvCxnSpPr>
          <p:nvPr/>
        </p:nvCxnSpPr>
        <p:spPr>
          <a:xfrm>
            <a:off x="1293659" y="3963032"/>
            <a:ext cx="104352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C6C6E16A-F914-46E0-9F21-6378B964FEE4}"/>
              </a:ext>
            </a:extLst>
          </p:cNvPr>
          <p:cNvCxnSpPr>
            <a:cxnSpLocks/>
          </p:cNvCxnSpPr>
          <p:nvPr/>
        </p:nvCxnSpPr>
        <p:spPr>
          <a:xfrm flipV="1">
            <a:off x="1300920" y="2613686"/>
            <a:ext cx="1040212" cy="5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94259768-DB4B-4CD0-92F4-0AEC945AD988}"/>
              </a:ext>
            </a:extLst>
          </p:cNvPr>
          <p:cNvCxnSpPr>
            <a:cxnSpLocks/>
          </p:cNvCxnSpPr>
          <p:nvPr/>
        </p:nvCxnSpPr>
        <p:spPr>
          <a:xfrm>
            <a:off x="1530429" y="2614875"/>
            <a:ext cx="0" cy="8955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4B50B78C-4BDB-4025-A8D4-973172E3606D}"/>
              </a:ext>
            </a:extLst>
          </p:cNvPr>
          <p:cNvCxnSpPr>
            <a:cxnSpLocks/>
          </p:cNvCxnSpPr>
          <p:nvPr/>
        </p:nvCxnSpPr>
        <p:spPr>
          <a:xfrm>
            <a:off x="2002032" y="3344862"/>
            <a:ext cx="3470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AFC57C87-EDAA-47E9-82BE-7F0BE60820E8}"/>
              </a:ext>
            </a:extLst>
          </p:cNvPr>
          <p:cNvGrpSpPr/>
          <p:nvPr/>
        </p:nvGrpSpPr>
        <p:grpSpPr>
          <a:xfrm>
            <a:off x="901080" y="2750937"/>
            <a:ext cx="481753" cy="879311"/>
            <a:chOff x="2456769" y="2778013"/>
            <a:chExt cx="1070592" cy="2378649"/>
          </a:xfrm>
          <a:solidFill>
            <a:schemeClr val="bg1"/>
          </a:solidFill>
        </p:grpSpPr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C9E2B202-5204-48A5-A1E8-9FE7E8F11E24}"/>
                </a:ext>
              </a:extLst>
            </p:cNvPr>
            <p:cNvSpPr/>
            <p:nvPr/>
          </p:nvSpPr>
          <p:spPr>
            <a:xfrm>
              <a:off x="2457796" y="3092335"/>
              <a:ext cx="1069565" cy="184819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99168BE2-CEEA-4461-98C2-7414CA675ACD}"/>
                </a:ext>
              </a:extLst>
            </p:cNvPr>
            <p:cNvSpPr/>
            <p:nvPr/>
          </p:nvSpPr>
          <p:spPr>
            <a:xfrm>
              <a:off x="2456769" y="3676390"/>
              <a:ext cx="1069564" cy="1524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59B8AF01-3E08-42D4-B01E-E6167BAC3D4A}"/>
                </a:ext>
              </a:extLst>
            </p:cNvPr>
            <p:cNvSpPr/>
            <p:nvPr/>
          </p:nvSpPr>
          <p:spPr>
            <a:xfrm>
              <a:off x="2457795" y="3239193"/>
              <a:ext cx="1069565" cy="1524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F8D49040-3B65-4F3A-A407-C3A7614AFB86}"/>
                </a:ext>
              </a:extLst>
            </p:cNvPr>
            <p:cNvCxnSpPr>
              <a:cxnSpLocks/>
            </p:cNvCxnSpPr>
            <p:nvPr/>
          </p:nvCxnSpPr>
          <p:spPr>
            <a:xfrm>
              <a:off x="2598618" y="4940531"/>
              <a:ext cx="754182" cy="21613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A28C19FA-46F9-4B6A-B8C4-464817A3D8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4683" y="2778013"/>
              <a:ext cx="0" cy="89837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1457AD3A-14B9-4109-9180-3D2EA31C68DF}"/>
              </a:ext>
            </a:extLst>
          </p:cNvPr>
          <p:cNvCxnSpPr>
            <a:cxnSpLocks/>
          </p:cNvCxnSpPr>
          <p:nvPr/>
        </p:nvCxnSpPr>
        <p:spPr>
          <a:xfrm>
            <a:off x="1304282" y="2614875"/>
            <a:ext cx="0" cy="2552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7953CA2B-52BC-45AE-8E69-8E7DFF4DA88A}"/>
              </a:ext>
            </a:extLst>
          </p:cNvPr>
          <p:cNvCxnSpPr>
            <a:cxnSpLocks/>
          </p:cNvCxnSpPr>
          <p:nvPr/>
        </p:nvCxnSpPr>
        <p:spPr>
          <a:xfrm>
            <a:off x="1382832" y="3510379"/>
            <a:ext cx="9662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66765475-4221-4F3B-9AD2-BBF20B1F3950}"/>
              </a:ext>
            </a:extLst>
          </p:cNvPr>
          <p:cNvGrpSpPr/>
          <p:nvPr/>
        </p:nvGrpSpPr>
        <p:grpSpPr>
          <a:xfrm rot="5400000">
            <a:off x="2127584" y="3270410"/>
            <a:ext cx="94581" cy="148903"/>
            <a:chOff x="2389600" y="4304680"/>
            <a:chExt cx="124097" cy="207337"/>
          </a:xfrm>
        </p:grpSpPr>
        <p:sp>
          <p:nvSpPr>
            <p:cNvPr id="422" name="Isosceles Triangle 421">
              <a:extLst>
                <a:ext uri="{FF2B5EF4-FFF2-40B4-BE49-F238E27FC236}">
                  <a16:creationId xmlns:a16="http://schemas.microsoft.com/office/drawing/2014/main" id="{4478B271-304E-4E3C-8149-853805AB9E0C}"/>
                </a:ext>
              </a:extLst>
            </p:cNvPr>
            <p:cNvSpPr/>
            <p:nvPr/>
          </p:nvSpPr>
          <p:spPr>
            <a:xfrm>
              <a:off x="2389600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Isosceles Triangle 422">
              <a:extLst>
                <a:ext uri="{FF2B5EF4-FFF2-40B4-BE49-F238E27FC236}">
                  <a16:creationId xmlns:a16="http://schemas.microsoft.com/office/drawing/2014/main" id="{CA4E50EF-7358-419E-A2AD-E1CDFFB43B9B}"/>
                </a:ext>
              </a:extLst>
            </p:cNvPr>
            <p:cNvSpPr/>
            <p:nvPr/>
          </p:nvSpPr>
          <p:spPr>
            <a:xfrm rot="10800000">
              <a:off x="2389600" y="4304680"/>
              <a:ext cx="124097" cy="104502"/>
            </a:xfrm>
            <a:prstGeom prst="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5C4EC237-0FCD-4D8C-803C-1174C3DCFAD0}"/>
              </a:ext>
            </a:extLst>
          </p:cNvPr>
          <p:cNvGrpSpPr/>
          <p:nvPr/>
        </p:nvGrpSpPr>
        <p:grpSpPr>
          <a:xfrm rot="16200000">
            <a:off x="2127583" y="3435927"/>
            <a:ext cx="94581" cy="148903"/>
            <a:chOff x="2389600" y="4304680"/>
            <a:chExt cx="124097" cy="207337"/>
          </a:xfrm>
        </p:grpSpPr>
        <p:sp>
          <p:nvSpPr>
            <p:cNvPr id="431" name="Isosceles Triangle 430">
              <a:extLst>
                <a:ext uri="{FF2B5EF4-FFF2-40B4-BE49-F238E27FC236}">
                  <a16:creationId xmlns:a16="http://schemas.microsoft.com/office/drawing/2014/main" id="{0634215B-852A-447E-A376-CD053F101166}"/>
                </a:ext>
              </a:extLst>
            </p:cNvPr>
            <p:cNvSpPr/>
            <p:nvPr/>
          </p:nvSpPr>
          <p:spPr>
            <a:xfrm>
              <a:off x="2389600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Isosceles Triangle 431">
              <a:extLst>
                <a:ext uri="{FF2B5EF4-FFF2-40B4-BE49-F238E27FC236}">
                  <a16:creationId xmlns:a16="http://schemas.microsoft.com/office/drawing/2014/main" id="{89DF217B-BA16-49C2-8A42-18E323E6CB8A}"/>
                </a:ext>
              </a:extLst>
            </p:cNvPr>
            <p:cNvSpPr/>
            <p:nvPr/>
          </p:nvSpPr>
          <p:spPr>
            <a:xfrm rot="10800000">
              <a:off x="2389600" y="4304680"/>
              <a:ext cx="124097" cy="104502"/>
            </a:xfrm>
            <a:prstGeom prst="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E03D2EE2-9942-431D-8C23-25CCEBEB42A0}"/>
              </a:ext>
            </a:extLst>
          </p:cNvPr>
          <p:cNvCxnSpPr>
            <a:cxnSpLocks/>
          </p:cNvCxnSpPr>
          <p:nvPr/>
        </p:nvCxnSpPr>
        <p:spPr>
          <a:xfrm>
            <a:off x="2001194" y="3344862"/>
            <a:ext cx="0" cy="167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Straight Connector 666">
            <a:extLst>
              <a:ext uri="{FF2B5EF4-FFF2-40B4-BE49-F238E27FC236}">
                <a16:creationId xmlns:a16="http://schemas.microsoft.com/office/drawing/2014/main" id="{82654035-8F07-4071-8292-A97127518564}"/>
              </a:ext>
            </a:extLst>
          </p:cNvPr>
          <p:cNvCxnSpPr>
            <a:cxnSpLocks/>
          </p:cNvCxnSpPr>
          <p:nvPr/>
        </p:nvCxnSpPr>
        <p:spPr>
          <a:xfrm flipV="1">
            <a:off x="1286415" y="6695516"/>
            <a:ext cx="1040212" cy="5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Straight Connector 670">
            <a:extLst>
              <a:ext uri="{FF2B5EF4-FFF2-40B4-BE49-F238E27FC236}">
                <a16:creationId xmlns:a16="http://schemas.microsoft.com/office/drawing/2014/main" id="{25B0B2AA-0BAA-4711-ABA8-CDF429EDA63A}"/>
              </a:ext>
            </a:extLst>
          </p:cNvPr>
          <p:cNvCxnSpPr>
            <a:cxnSpLocks/>
          </p:cNvCxnSpPr>
          <p:nvPr/>
        </p:nvCxnSpPr>
        <p:spPr>
          <a:xfrm>
            <a:off x="1987527" y="7426692"/>
            <a:ext cx="3470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4" name="Group 673">
            <a:extLst>
              <a:ext uri="{FF2B5EF4-FFF2-40B4-BE49-F238E27FC236}">
                <a16:creationId xmlns:a16="http://schemas.microsoft.com/office/drawing/2014/main" id="{B7271D3B-68B3-4A98-A02C-7929EE4B0E32}"/>
              </a:ext>
            </a:extLst>
          </p:cNvPr>
          <p:cNvGrpSpPr/>
          <p:nvPr/>
        </p:nvGrpSpPr>
        <p:grpSpPr>
          <a:xfrm>
            <a:off x="886575" y="6832767"/>
            <a:ext cx="481753" cy="879311"/>
            <a:chOff x="2456769" y="2778013"/>
            <a:chExt cx="1070592" cy="2378649"/>
          </a:xfrm>
          <a:solidFill>
            <a:schemeClr val="bg1"/>
          </a:solidFill>
        </p:grpSpPr>
        <p:sp>
          <p:nvSpPr>
            <p:cNvPr id="714" name="Rectangle 713">
              <a:extLst>
                <a:ext uri="{FF2B5EF4-FFF2-40B4-BE49-F238E27FC236}">
                  <a16:creationId xmlns:a16="http://schemas.microsoft.com/office/drawing/2014/main" id="{73ADCDC1-F6CE-43E5-92DF-E190C659824E}"/>
                </a:ext>
              </a:extLst>
            </p:cNvPr>
            <p:cNvSpPr/>
            <p:nvPr/>
          </p:nvSpPr>
          <p:spPr>
            <a:xfrm>
              <a:off x="2457796" y="3092335"/>
              <a:ext cx="1069565" cy="184819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5" name="Rectangle 714">
              <a:extLst>
                <a:ext uri="{FF2B5EF4-FFF2-40B4-BE49-F238E27FC236}">
                  <a16:creationId xmlns:a16="http://schemas.microsoft.com/office/drawing/2014/main" id="{4AAEABE4-C725-444E-97CB-793F202DC8C2}"/>
                </a:ext>
              </a:extLst>
            </p:cNvPr>
            <p:cNvSpPr/>
            <p:nvPr/>
          </p:nvSpPr>
          <p:spPr>
            <a:xfrm>
              <a:off x="2456769" y="3676390"/>
              <a:ext cx="1069564" cy="1524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6" name="Rectangle 715">
              <a:extLst>
                <a:ext uri="{FF2B5EF4-FFF2-40B4-BE49-F238E27FC236}">
                  <a16:creationId xmlns:a16="http://schemas.microsoft.com/office/drawing/2014/main" id="{78A29E16-D702-4C13-81F3-2705877F5756}"/>
                </a:ext>
              </a:extLst>
            </p:cNvPr>
            <p:cNvSpPr/>
            <p:nvPr/>
          </p:nvSpPr>
          <p:spPr>
            <a:xfrm>
              <a:off x="2457795" y="3239193"/>
              <a:ext cx="1069565" cy="1524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7" name="Straight Connector 716">
              <a:extLst>
                <a:ext uri="{FF2B5EF4-FFF2-40B4-BE49-F238E27FC236}">
                  <a16:creationId xmlns:a16="http://schemas.microsoft.com/office/drawing/2014/main" id="{EFD33EF1-2B91-45AE-92DB-02B8773BD2ED}"/>
                </a:ext>
              </a:extLst>
            </p:cNvPr>
            <p:cNvCxnSpPr>
              <a:cxnSpLocks/>
            </p:cNvCxnSpPr>
            <p:nvPr/>
          </p:nvCxnSpPr>
          <p:spPr>
            <a:xfrm>
              <a:off x="2598618" y="4940531"/>
              <a:ext cx="754182" cy="21613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Straight Connector 717">
              <a:extLst>
                <a:ext uri="{FF2B5EF4-FFF2-40B4-BE49-F238E27FC236}">
                  <a16:creationId xmlns:a16="http://schemas.microsoft.com/office/drawing/2014/main" id="{49796146-3186-40E9-92B6-EBF9164DED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4683" y="2778013"/>
              <a:ext cx="0" cy="89837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5" name="Straight Connector 674">
            <a:extLst>
              <a:ext uri="{FF2B5EF4-FFF2-40B4-BE49-F238E27FC236}">
                <a16:creationId xmlns:a16="http://schemas.microsoft.com/office/drawing/2014/main" id="{34510DAF-ACE1-4902-90AE-02AA7F9BB8A9}"/>
              </a:ext>
            </a:extLst>
          </p:cNvPr>
          <p:cNvCxnSpPr>
            <a:cxnSpLocks/>
          </p:cNvCxnSpPr>
          <p:nvPr/>
        </p:nvCxnSpPr>
        <p:spPr>
          <a:xfrm>
            <a:off x="1289777" y="6696705"/>
            <a:ext cx="0" cy="2552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>
            <a:extLst>
              <a:ext uri="{FF2B5EF4-FFF2-40B4-BE49-F238E27FC236}">
                <a16:creationId xmlns:a16="http://schemas.microsoft.com/office/drawing/2014/main" id="{503BFF0C-7FC4-4EFA-87C0-33A79274546F}"/>
              </a:ext>
            </a:extLst>
          </p:cNvPr>
          <p:cNvCxnSpPr>
            <a:cxnSpLocks/>
          </p:cNvCxnSpPr>
          <p:nvPr/>
        </p:nvCxnSpPr>
        <p:spPr>
          <a:xfrm>
            <a:off x="1368327" y="7592209"/>
            <a:ext cx="9662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7" name="Group 676">
            <a:extLst>
              <a:ext uri="{FF2B5EF4-FFF2-40B4-BE49-F238E27FC236}">
                <a16:creationId xmlns:a16="http://schemas.microsoft.com/office/drawing/2014/main" id="{940086F3-C1EE-4F70-8338-17011B05ED7A}"/>
              </a:ext>
            </a:extLst>
          </p:cNvPr>
          <p:cNvGrpSpPr/>
          <p:nvPr/>
        </p:nvGrpSpPr>
        <p:grpSpPr>
          <a:xfrm rot="5400000">
            <a:off x="2113079" y="7352240"/>
            <a:ext cx="94581" cy="148903"/>
            <a:chOff x="2389600" y="4304680"/>
            <a:chExt cx="124097" cy="207337"/>
          </a:xfrm>
        </p:grpSpPr>
        <p:sp>
          <p:nvSpPr>
            <p:cNvPr id="712" name="Isosceles Triangle 711">
              <a:extLst>
                <a:ext uri="{FF2B5EF4-FFF2-40B4-BE49-F238E27FC236}">
                  <a16:creationId xmlns:a16="http://schemas.microsoft.com/office/drawing/2014/main" id="{B6AE5E05-3A0D-4521-A2D2-5B0BE1CDD4DD}"/>
                </a:ext>
              </a:extLst>
            </p:cNvPr>
            <p:cNvSpPr/>
            <p:nvPr/>
          </p:nvSpPr>
          <p:spPr>
            <a:xfrm>
              <a:off x="2389600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Isosceles Triangle 712">
              <a:extLst>
                <a:ext uri="{FF2B5EF4-FFF2-40B4-BE49-F238E27FC236}">
                  <a16:creationId xmlns:a16="http://schemas.microsoft.com/office/drawing/2014/main" id="{B3CE0432-EAE9-4A45-95A6-C9F1AEE82ADF}"/>
                </a:ext>
              </a:extLst>
            </p:cNvPr>
            <p:cNvSpPr/>
            <p:nvPr/>
          </p:nvSpPr>
          <p:spPr>
            <a:xfrm rot="10800000">
              <a:off x="2389600" y="4304680"/>
              <a:ext cx="124097" cy="104502"/>
            </a:xfrm>
            <a:prstGeom prst="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0" name="Group 679">
            <a:extLst>
              <a:ext uri="{FF2B5EF4-FFF2-40B4-BE49-F238E27FC236}">
                <a16:creationId xmlns:a16="http://schemas.microsoft.com/office/drawing/2014/main" id="{2B339B67-7280-477F-8938-3CF47EABB63B}"/>
              </a:ext>
            </a:extLst>
          </p:cNvPr>
          <p:cNvGrpSpPr/>
          <p:nvPr/>
        </p:nvGrpSpPr>
        <p:grpSpPr>
          <a:xfrm rot="16200000">
            <a:off x="2113078" y="7517757"/>
            <a:ext cx="94581" cy="148903"/>
            <a:chOff x="2389600" y="4304680"/>
            <a:chExt cx="124097" cy="207337"/>
          </a:xfrm>
        </p:grpSpPr>
        <p:sp>
          <p:nvSpPr>
            <p:cNvPr id="706" name="Isosceles Triangle 705">
              <a:extLst>
                <a:ext uri="{FF2B5EF4-FFF2-40B4-BE49-F238E27FC236}">
                  <a16:creationId xmlns:a16="http://schemas.microsoft.com/office/drawing/2014/main" id="{1E544A03-8909-48B6-8666-C58B8F7EB4B8}"/>
                </a:ext>
              </a:extLst>
            </p:cNvPr>
            <p:cNvSpPr/>
            <p:nvPr/>
          </p:nvSpPr>
          <p:spPr>
            <a:xfrm>
              <a:off x="2389600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Isosceles Triangle 706">
              <a:extLst>
                <a:ext uri="{FF2B5EF4-FFF2-40B4-BE49-F238E27FC236}">
                  <a16:creationId xmlns:a16="http://schemas.microsoft.com/office/drawing/2014/main" id="{ABBFA842-B86E-4CB7-A78C-FFF74DECD4ED}"/>
                </a:ext>
              </a:extLst>
            </p:cNvPr>
            <p:cNvSpPr/>
            <p:nvPr/>
          </p:nvSpPr>
          <p:spPr>
            <a:xfrm rot="10800000">
              <a:off x="2389600" y="4304680"/>
              <a:ext cx="124097" cy="104502"/>
            </a:xfrm>
            <a:prstGeom prst="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81" name="Straight Connector 680">
            <a:extLst>
              <a:ext uri="{FF2B5EF4-FFF2-40B4-BE49-F238E27FC236}">
                <a16:creationId xmlns:a16="http://schemas.microsoft.com/office/drawing/2014/main" id="{F82EAF67-04AB-4BB0-8441-4445CB1779E2}"/>
              </a:ext>
            </a:extLst>
          </p:cNvPr>
          <p:cNvCxnSpPr>
            <a:cxnSpLocks/>
          </p:cNvCxnSpPr>
          <p:nvPr/>
        </p:nvCxnSpPr>
        <p:spPr>
          <a:xfrm>
            <a:off x="1986689" y="7426692"/>
            <a:ext cx="0" cy="167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Connector 727">
            <a:extLst>
              <a:ext uri="{FF2B5EF4-FFF2-40B4-BE49-F238E27FC236}">
                <a16:creationId xmlns:a16="http://schemas.microsoft.com/office/drawing/2014/main" id="{C5C53C12-C64A-4A7D-9BA3-73300F967360}"/>
              </a:ext>
            </a:extLst>
          </p:cNvPr>
          <p:cNvCxnSpPr>
            <a:cxnSpLocks/>
          </p:cNvCxnSpPr>
          <p:nvPr/>
        </p:nvCxnSpPr>
        <p:spPr>
          <a:xfrm flipV="1">
            <a:off x="1287709" y="5335159"/>
            <a:ext cx="1040212" cy="5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Straight Connector 731">
            <a:extLst>
              <a:ext uri="{FF2B5EF4-FFF2-40B4-BE49-F238E27FC236}">
                <a16:creationId xmlns:a16="http://schemas.microsoft.com/office/drawing/2014/main" id="{E9C80360-C21E-4650-8D0C-D40D22FED559}"/>
              </a:ext>
            </a:extLst>
          </p:cNvPr>
          <p:cNvCxnSpPr>
            <a:cxnSpLocks/>
          </p:cNvCxnSpPr>
          <p:nvPr/>
        </p:nvCxnSpPr>
        <p:spPr>
          <a:xfrm>
            <a:off x="1988821" y="6066335"/>
            <a:ext cx="3470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5" name="Group 734">
            <a:extLst>
              <a:ext uri="{FF2B5EF4-FFF2-40B4-BE49-F238E27FC236}">
                <a16:creationId xmlns:a16="http://schemas.microsoft.com/office/drawing/2014/main" id="{610696ED-36DE-483F-A8C2-C3C07A296EFC}"/>
              </a:ext>
            </a:extLst>
          </p:cNvPr>
          <p:cNvGrpSpPr/>
          <p:nvPr/>
        </p:nvGrpSpPr>
        <p:grpSpPr>
          <a:xfrm>
            <a:off x="887869" y="5472410"/>
            <a:ext cx="481753" cy="879311"/>
            <a:chOff x="2456769" y="2778013"/>
            <a:chExt cx="1070592" cy="2378649"/>
          </a:xfrm>
          <a:solidFill>
            <a:schemeClr val="bg1"/>
          </a:solidFill>
        </p:grpSpPr>
        <p:sp>
          <p:nvSpPr>
            <p:cNvPr id="779" name="Rectangle 778">
              <a:extLst>
                <a:ext uri="{FF2B5EF4-FFF2-40B4-BE49-F238E27FC236}">
                  <a16:creationId xmlns:a16="http://schemas.microsoft.com/office/drawing/2014/main" id="{E9D4B7AF-F558-4879-AF38-073E4D3A1992}"/>
                </a:ext>
              </a:extLst>
            </p:cNvPr>
            <p:cNvSpPr/>
            <p:nvPr/>
          </p:nvSpPr>
          <p:spPr>
            <a:xfrm>
              <a:off x="2457796" y="3092335"/>
              <a:ext cx="1069565" cy="184819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0" name="Rectangle 779">
              <a:extLst>
                <a:ext uri="{FF2B5EF4-FFF2-40B4-BE49-F238E27FC236}">
                  <a16:creationId xmlns:a16="http://schemas.microsoft.com/office/drawing/2014/main" id="{55F1252C-DC95-44EC-B260-AC15F7120649}"/>
                </a:ext>
              </a:extLst>
            </p:cNvPr>
            <p:cNvSpPr/>
            <p:nvPr/>
          </p:nvSpPr>
          <p:spPr>
            <a:xfrm>
              <a:off x="2456769" y="3676390"/>
              <a:ext cx="1069564" cy="1524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1" name="Rectangle 780">
              <a:extLst>
                <a:ext uri="{FF2B5EF4-FFF2-40B4-BE49-F238E27FC236}">
                  <a16:creationId xmlns:a16="http://schemas.microsoft.com/office/drawing/2014/main" id="{07A833D8-7743-4D9C-A6FD-18DC31313D70}"/>
                </a:ext>
              </a:extLst>
            </p:cNvPr>
            <p:cNvSpPr/>
            <p:nvPr/>
          </p:nvSpPr>
          <p:spPr>
            <a:xfrm>
              <a:off x="2457795" y="3239193"/>
              <a:ext cx="1069565" cy="1524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2" name="Straight Connector 781">
              <a:extLst>
                <a:ext uri="{FF2B5EF4-FFF2-40B4-BE49-F238E27FC236}">
                  <a16:creationId xmlns:a16="http://schemas.microsoft.com/office/drawing/2014/main" id="{70B0398C-837C-487F-BBF4-F00EA84431D0}"/>
                </a:ext>
              </a:extLst>
            </p:cNvPr>
            <p:cNvCxnSpPr>
              <a:cxnSpLocks/>
            </p:cNvCxnSpPr>
            <p:nvPr/>
          </p:nvCxnSpPr>
          <p:spPr>
            <a:xfrm>
              <a:off x="2598618" y="4940531"/>
              <a:ext cx="754182" cy="21613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Straight Connector 782">
              <a:extLst>
                <a:ext uri="{FF2B5EF4-FFF2-40B4-BE49-F238E27FC236}">
                  <a16:creationId xmlns:a16="http://schemas.microsoft.com/office/drawing/2014/main" id="{84DF2D55-E0C9-4C25-AF46-3F7CA8F2F4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4683" y="2778013"/>
              <a:ext cx="0" cy="89837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6" name="Straight Connector 735">
            <a:extLst>
              <a:ext uri="{FF2B5EF4-FFF2-40B4-BE49-F238E27FC236}">
                <a16:creationId xmlns:a16="http://schemas.microsoft.com/office/drawing/2014/main" id="{C533D46D-6680-4849-ABF6-ACE0A609465A}"/>
              </a:ext>
            </a:extLst>
          </p:cNvPr>
          <p:cNvCxnSpPr>
            <a:cxnSpLocks/>
          </p:cNvCxnSpPr>
          <p:nvPr/>
        </p:nvCxnSpPr>
        <p:spPr>
          <a:xfrm>
            <a:off x="1291071" y="5336348"/>
            <a:ext cx="0" cy="2552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Straight Connector 736">
            <a:extLst>
              <a:ext uri="{FF2B5EF4-FFF2-40B4-BE49-F238E27FC236}">
                <a16:creationId xmlns:a16="http://schemas.microsoft.com/office/drawing/2014/main" id="{C991802E-122A-4EC5-9E18-91D3E270C763}"/>
              </a:ext>
            </a:extLst>
          </p:cNvPr>
          <p:cNvCxnSpPr>
            <a:cxnSpLocks/>
          </p:cNvCxnSpPr>
          <p:nvPr/>
        </p:nvCxnSpPr>
        <p:spPr>
          <a:xfrm>
            <a:off x="1369621" y="6231852"/>
            <a:ext cx="9662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8" name="Group 737">
            <a:extLst>
              <a:ext uri="{FF2B5EF4-FFF2-40B4-BE49-F238E27FC236}">
                <a16:creationId xmlns:a16="http://schemas.microsoft.com/office/drawing/2014/main" id="{B16C20C0-8A61-451A-8CEF-6D4F5755BC43}"/>
              </a:ext>
            </a:extLst>
          </p:cNvPr>
          <p:cNvGrpSpPr/>
          <p:nvPr/>
        </p:nvGrpSpPr>
        <p:grpSpPr>
          <a:xfrm rot="5400000">
            <a:off x="2114373" y="5991883"/>
            <a:ext cx="94581" cy="148903"/>
            <a:chOff x="2389600" y="4304680"/>
            <a:chExt cx="124097" cy="207337"/>
          </a:xfrm>
        </p:grpSpPr>
        <p:sp>
          <p:nvSpPr>
            <p:cNvPr id="777" name="Isosceles Triangle 776">
              <a:extLst>
                <a:ext uri="{FF2B5EF4-FFF2-40B4-BE49-F238E27FC236}">
                  <a16:creationId xmlns:a16="http://schemas.microsoft.com/office/drawing/2014/main" id="{FAD8F244-BC0F-4B63-B4CB-26C080937418}"/>
                </a:ext>
              </a:extLst>
            </p:cNvPr>
            <p:cNvSpPr/>
            <p:nvPr/>
          </p:nvSpPr>
          <p:spPr>
            <a:xfrm>
              <a:off x="2389600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8" name="Isosceles Triangle 777">
              <a:extLst>
                <a:ext uri="{FF2B5EF4-FFF2-40B4-BE49-F238E27FC236}">
                  <a16:creationId xmlns:a16="http://schemas.microsoft.com/office/drawing/2014/main" id="{C44E7B9A-7973-45B4-9031-A145459A1B7E}"/>
                </a:ext>
              </a:extLst>
            </p:cNvPr>
            <p:cNvSpPr/>
            <p:nvPr/>
          </p:nvSpPr>
          <p:spPr>
            <a:xfrm rot="10800000">
              <a:off x="2389600" y="4304680"/>
              <a:ext cx="124097" cy="104502"/>
            </a:xfrm>
            <a:prstGeom prst="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1" name="Group 740">
            <a:extLst>
              <a:ext uri="{FF2B5EF4-FFF2-40B4-BE49-F238E27FC236}">
                <a16:creationId xmlns:a16="http://schemas.microsoft.com/office/drawing/2014/main" id="{A72B1AA7-0A3E-43CD-A569-E4C8C0BFC6E3}"/>
              </a:ext>
            </a:extLst>
          </p:cNvPr>
          <p:cNvGrpSpPr/>
          <p:nvPr/>
        </p:nvGrpSpPr>
        <p:grpSpPr>
          <a:xfrm rot="16200000">
            <a:off x="2114372" y="6157400"/>
            <a:ext cx="94581" cy="148903"/>
            <a:chOff x="2389600" y="4304680"/>
            <a:chExt cx="124097" cy="207337"/>
          </a:xfrm>
        </p:grpSpPr>
        <p:sp>
          <p:nvSpPr>
            <p:cNvPr id="771" name="Isosceles Triangle 770">
              <a:extLst>
                <a:ext uri="{FF2B5EF4-FFF2-40B4-BE49-F238E27FC236}">
                  <a16:creationId xmlns:a16="http://schemas.microsoft.com/office/drawing/2014/main" id="{475A7891-95B0-4B1D-AE48-D941D59402B5}"/>
                </a:ext>
              </a:extLst>
            </p:cNvPr>
            <p:cNvSpPr/>
            <p:nvPr/>
          </p:nvSpPr>
          <p:spPr>
            <a:xfrm>
              <a:off x="2389600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2" name="Isosceles Triangle 771">
              <a:extLst>
                <a:ext uri="{FF2B5EF4-FFF2-40B4-BE49-F238E27FC236}">
                  <a16:creationId xmlns:a16="http://schemas.microsoft.com/office/drawing/2014/main" id="{0AD8E7DA-AA3A-4CBD-AF96-4D8D0A87DDC7}"/>
                </a:ext>
              </a:extLst>
            </p:cNvPr>
            <p:cNvSpPr/>
            <p:nvPr/>
          </p:nvSpPr>
          <p:spPr>
            <a:xfrm rot="10800000">
              <a:off x="2389600" y="4304680"/>
              <a:ext cx="124097" cy="104502"/>
            </a:xfrm>
            <a:prstGeom prst="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42" name="Straight Connector 741">
            <a:extLst>
              <a:ext uri="{FF2B5EF4-FFF2-40B4-BE49-F238E27FC236}">
                <a16:creationId xmlns:a16="http://schemas.microsoft.com/office/drawing/2014/main" id="{2CB1C1D9-023F-47DC-9D70-4C96EB865A51}"/>
              </a:ext>
            </a:extLst>
          </p:cNvPr>
          <p:cNvCxnSpPr>
            <a:cxnSpLocks/>
          </p:cNvCxnSpPr>
          <p:nvPr/>
        </p:nvCxnSpPr>
        <p:spPr>
          <a:xfrm>
            <a:off x="1987983" y="6066335"/>
            <a:ext cx="0" cy="167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Straight Arrow Connector 751">
            <a:extLst>
              <a:ext uri="{FF2B5EF4-FFF2-40B4-BE49-F238E27FC236}">
                <a16:creationId xmlns:a16="http://schemas.microsoft.com/office/drawing/2014/main" id="{78C6545D-38DE-43F0-8D85-F41FB534FC91}"/>
              </a:ext>
            </a:extLst>
          </p:cNvPr>
          <p:cNvCxnSpPr>
            <a:cxnSpLocks/>
          </p:cNvCxnSpPr>
          <p:nvPr/>
        </p:nvCxnSpPr>
        <p:spPr>
          <a:xfrm flipV="1">
            <a:off x="983406" y="5896689"/>
            <a:ext cx="0" cy="134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Straight Arrow Connector 752">
            <a:extLst>
              <a:ext uri="{FF2B5EF4-FFF2-40B4-BE49-F238E27FC236}">
                <a16:creationId xmlns:a16="http://schemas.microsoft.com/office/drawing/2014/main" id="{491AC5A0-3C5E-4277-85EB-339A8D85CCF0}"/>
              </a:ext>
            </a:extLst>
          </p:cNvPr>
          <p:cNvCxnSpPr>
            <a:cxnSpLocks/>
          </p:cNvCxnSpPr>
          <p:nvPr/>
        </p:nvCxnSpPr>
        <p:spPr>
          <a:xfrm flipV="1">
            <a:off x="1075259" y="5896689"/>
            <a:ext cx="0" cy="134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Straight Arrow Connector 753">
            <a:extLst>
              <a:ext uri="{FF2B5EF4-FFF2-40B4-BE49-F238E27FC236}">
                <a16:creationId xmlns:a16="http://schemas.microsoft.com/office/drawing/2014/main" id="{1000B6C2-7404-4AFA-98AE-10E4020A7200}"/>
              </a:ext>
            </a:extLst>
          </p:cNvPr>
          <p:cNvCxnSpPr>
            <a:cxnSpLocks/>
          </p:cNvCxnSpPr>
          <p:nvPr/>
        </p:nvCxnSpPr>
        <p:spPr>
          <a:xfrm flipV="1">
            <a:off x="1176698" y="5896689"/>
            <a:ext cx="0" cy="134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Straight Arrow Connector 754">
            <a:extLst>
              <a:ext uri="{FF2B5EF4-FFF2-40B4-BE49-F238E27FC236}">
                <a16:creationId xmlns:a16="http://schemas.microsoft.com/office/drawing/2014/main" id="{A945C9DB-AF0C-4341-92F9-199878CA1C03}"/>
              </a:ext>
            </a:extLst>
          </p:cNvPr>
          <p:cNvCxnSpPr>
            <a:cxnSpLocks/>
          </p:cNvCxnSpPr>
          <p:nvPr/>
        </p:nvCxnSpPr>
        <p:spPr>
          <a:xfrm flipV="1">
            <a:off x="1268552" y="5896689"/>
            <a:ext cx="0" cy="134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0" name="Date Placeholder 789">
            <a:extLst>
              <a:ext uri="{FF2B5EF4-FFF2-40B4-BE49-F238E27FC236}">
                <a16:creationId xmlns:a16="http://schemas.microsoft.com/office/drawing/2014/main" id="{9953E13D-CEFC-496F-98D4-2941C733E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62F0-3EAE-418A-8EFA-99D1371096C4}" type="datetime1">
              <a:rPr lang="en-US" smtClean="0"/>
              <a:t>11/11/2022</a:t>
            </a:fld>
            <a:endParaRPr lang="en-US"/>
          </a:p>
        </p:txBody>
      </p:sp>
      <p:sp>
        <p:nvSpPr>
          <p:cNvPr id="791" name="Footer Placeholder 790">
            <a:extLst>
              <a:ext uri="{FF2B5EF4-FFF2-40B4-BE49-F238E27FC236}">
                <a16:creationId xmlns:a16="http://schemas.microsoft.com/office/drawing/2014/main" id="{523F94D9-7961-49A8-A70D-BA144C65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Rohmann</a:t>
            </a:r>
          </a:p>
        </p:txBody>
      </p:sp>
      <p:sp>
        <p:nvSpPr>
          <p:cNvPr id="792" name="Slide Number Placeholder 791">
            <a:extLst>
              <a:ext uri="{FF2B5EF4-FFF2-40B4-BE49-F238E27FC236}">
                <a16:creationId xmlns:a16="http://schemas.microsoft.com/office/drawing/2014/main" id="{A737AA1C-83EB-4EE9-9295-0C77FBB7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09B5-ADC7-4A8A-891A-56F2AD5A3121}" type="slidenum">
              <a:rPr lang="en-US" smtClean="0"/>
              <a:t>4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D3FAE9F-9272-CFF1-A9D1-1B2BE88EFE0C}"/>
              </a:ext>
            </a:extLst>
          </p:cNvPr>
          <p:cNvGrpSpPr/>
          <p:nvPr/>
        </p:nvGrpSpPr>
        <p:grpSpPr>
          <a:xfrm rot="10800000">
            <a:off x="1483993" y="3232421"/>
            <a:ext cx="92871" cy="148325"/>
            <a:chOff x="2110584" y="4304680"/>
            <a:chExt cx="124097" cy="207337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823047F3-33D2-7ABA-0AAF-F4A9BE50033F}"/>
                </a:ext>
              </a:extLst>
            </p:cNvPr>
            <p:cNvSpPr/>
            <p:nvPr/>
          </p:nvSpPr>
          <p:spPr>
            <a:xfrm>
              <a:off x="2110584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1963B315-1491-C5EE-CABA-91A1CFBEDF00}"/>
                </a:ext>
              </a:extLst>
            </p:cNvPr>
            <p:cNvSpPr/>
            <p:nvPr/>
          </p:nvSpPr>
          <p:spPr>
            <a:xfrm rot="10800000">
              <a:off x="2110584" y="4304680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C317F0-5E16-097F-CEA9-AD3B82365B9D}"/>
              </a:ext>
            </a:extLst>
          </p:cNvPr>
          <p:cNvCxnSpPr>
            <a:cxnSpLocks/>
          </p:cNvCxnSpPr>
          <p:nvPr/>
        </p:nvCxnSpPr>
        <p:spPr>
          <a:xfrm>
            <a:off x="1530429" y="3965061"/>
            <a:ext cx="0" cy="8955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B5F4F11-FC6F-A806-5353-439C209F2860}"/>
              </a:ext>
            </a:extLst>
          </p:cNvPr>
          <p:cNvGrpSpPr/>
          <p:nvPr/>
        </p:nvGrpSpPr>
        <p:grpSpPr>
          <a:xfrm rot="10800000">
            <a:off x="1483993" y="4582607"/>
            <a:ext cx="92871" cy="148325"/>
            <a:chOff x="2110584" y="4304680"/>
            <a:chExt cx="124097" cy="207337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A0565574-00B0-6B34-C906-023BFB78393C}"/>
                </a:ext>
              </a:extLst>
            </p:cNvPr>
            <p:cNvSpPr/>
            <p:nvPr/>
          </p:nvSpPr>
          <p:spPr>
            <a:xfrm>
              <a:off x="2110584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CF444143-CD50-AC78-BB72-9257C820DCF2}"/>
                </a:ext>
              </a:extLst>
            </p:cNvPr>
            <p:cNvSpPr/>
            <p:nvPr/>
          </p:nvSpPr>
          <p:spPr>
            <a:xfrm rot="10800000">
              <a:off x="2110584" y="4304680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237C25C-696A-232E-8C12-A45CE36F2724}"/>
              </a:ext>
            </a:extLst>
          </p:cNvPr>
          <p:cNvCxnSpPr>
            <a:cxnSpLocks/>
          </p:cNvCxnSpPr>
          <p:nvPr/>
        </p:nvCxnSpPr>
        <p:spPr>
          <a:xfrm>
            <a:off x="1530429" y="5342380"/>
            <a:ext cx="0" cy="8955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F3100B5-D748-0F04-DB7B-E971FD607E7B}"/>
              </a:ext>
            </a:extLst>
          </p:cNvPr>
          <p:cNvGrpSpPr/>
          <p:nvPr/>
        </p:nvGrpSpPr>
        <p:grpSpPr>
          <a:xfrm rot="10800000">
            <a:off x="1483993" y="5959926"/>
            <a:ext cx="92871" cy="148325"/>
            <a:chOff x="2110584" y="4304680"/>
            <a:chExt cx="124097" cy="207337"/>
          </a:xfrm>
        </p:grpSpPr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97FDD4CA-79E7-81C3-718E-3AF3DC40FB65}"/>
                </a:ext>
              </a:extLst>
            </p:cNvPr>
            <p:cNvSpPr/>
            <p:nvPr/>
          </p:nvSpPr>
          <p:spPr>
            <a:xfrm>
              <a:off x="2110584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D56C0C26-D3F5-7AC9-203A-1F11757E5F98}"/>
                </a:ext>
              </a:extLst>
            </p:cNvPr>
            <p:cNvSpPr/>
            <p:nvPr/>
          </p:nvSpPr>
          <p:spPr>
            <a:xfrm rot="10800000">
              <a:off x="2110584" y="4304680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6BF5832-5B9C-AE72-E2D2-10CAF3C94C85}"/>
              </a:ext>
            </a:extLst>
          </p:cNvPr>
          <p:cNvCxnSpPr>
            <a:cxnSpLocks/>
          </p:cNvCxnSpPr>
          <p:nvPr/>
        </p:nvCxnSpPr>
        <p:spPr>
          <a:xfrm>
            <a:off x="1531767" y="6697308"/>
            <a:ext cx="0" cy="8955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034442D-DAFC-B6C0-ED4F-676E1662047E}"/>
              </a:ext>
            </a:extLst>
          </p:cNvPr>
          <p:cNvGrpSpPr/>
          <p:nvPr/>
        </p:nvGrpSpPr>
        <p:grpSpPr>
          <a:xfrm rot="10800000">
            <a:off x="1485331" y="7314854"/>
            <a:ext cx="92871" cy="148325"/>
            <a:chOff x="2110584" y="4304680"/>
            <a:chExt cx="124097" cy="207337"/>
          </a:xfrm>
        </p:grpSpPr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D8FF4F2E-3CA7-6E55-8B18-2068C25DA75A}"/>
                </a:ext>
              </a:extLst>
            </p:cNvPr>
            <p:cNvSpPr/>
            <p:nvPr/>
          </p:nvSpPr>
          <p:spPr>
            <a:xfrm>
              <a:off x="2110584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2C3CA9B5-4783-E416-40D3-55B253D5F331}"/>
                </a:ext>
              </a:extLst>
            </p:cNvPr>
            <p:cNvSpPr/>
            <p:nvPr/>
          </p:nvSpPr>
          <p:spPr>
            <a:xfrm rot="10800000">
              <a:off x="2110584" y="4304680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85CAF1F-D24D-297B-3FAA-42DC669C0182}"/>
              </a:ext>
            </a:extLst>
          </p:cNvPr>
          <p:cNvGrpSpPr/>
          <p:nvPr/>
        </p:nvGrpSpPr>
        <p:grpSpPr>
          <a:xfrm rot="5400000">
            <a:off x="2128727" y="2538939"/>
            <a:ext cx="92871" cy="148325"/>
            <a:chOff x="2110584" y="4304680"/>
            <a:chExt cx="124097" cy="207337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C70DFF5-38E0-A0F0-ED42-E5C5A9CDBF89}"/>
                </a:ext>
              </a:extLst>
            </p:cNvPr>
            <p:cNvSpPr/>
            <p:nvPr/>
          </p:nvSpPr>
          <p:spPr>
            <a:xfrm>
              <a:off x="2110584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C8E44598-AFFF-3169-ED20-6DE82DF8FB84}"/>
                </a:ext>
              </a:extLst>
            </p:cNvPr>
            <p:cNvSpPr/>
            <p:nvPr/>
          </p:nvSpPr>
          <p:spPr>
            <a:xfrm rot="10800000">
              <a:off x="2110584" y="4304680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D012E6B-CDC4-5AAE-0570-1AB258263943}"/>
              </a:ext>
            </a:extLst>
          </p:cNvPr>
          <p:cNvGrpSpPr/>
          <p:nvPr/>
        </p:nvGrpSpPr>
        <p:grpSpPr>
          <a:xfrm rot="5400000">
            <a:off x="2128727" y="3891977"/>
            <a:ext cx="92871" cy="148325"/>
            <a:chOff x="2110584" y="4304680"/>
            <a:chExt cx="124097" cy="207337"/>
          </a:xfrm>
        </p:grpSpPr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C4715DE4-591C-4DC7-0AD2-6C1EA23B765D}"/>
                </a:ext>
              </a:extLst>
            </p:cNvPr>
            <p:cNvSpPr/>
            <p:nvPr/>
          </p:nvSpPr>
          <p:spPr>
            <a:xfrm>
              <a:off x="2110584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8865A498-81DF-129D-0E10-21DD0CF2085F}"/>
                </a:ext>
              </a:extLst>
            </p:cNvPr>
            <p:cNvSpPr/>
            <p:nvPr/>
          </p:nvSpPr>
          <p:spPr>
            <a:xfrm rot="10800000">
              <a:off x="2110584" y="4304680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83DD954-3450-ABCA-9A95-4791FF111E7C}"/>
              </a:ext>
            </a:extLst>
          </p:cNvPr>
          <p:cNvGrpSpPr/>
          <p:nvPr/>
        </p:nvGrpSpPr>
        <p:grpSpPr>
          <a:xfrm rot="5400000">
            <a:off x="2119865" y="5263507"/>
            <a:ext cx="92871" cy="148325"/>
            <a:chOff x="2110584" y="4304680"/>
            <a:chExt cx="124097" cy="207337"/>
          </a:xfrm>
        </p:grpSpPr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2F360061-B0F3-36C1-A8D9-C03648EF4DF1}"/>
                </a:ext>
              </a:extLst>
            </p:cNvPr>
            <p:cNvSpPr/>
            <p:nvPr/>
          </p:nvSpPr>
          <p:spPr>
            <a:xfrm>
              <a:off x="2110584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E87941B9-DFA5-4D63-4324-6EDEEE7AB634}"/>
                </a:ext>
              </a:extLst>
            </p:cNvPr>
            <p:cNvSpPr/>
            <p:nvPr/>
          </p:nvSpPr>
          <p:spPr>
            <a:xfrm rot="10800000">
              <a:off x="2110584" y="4304680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00939B8-4CE3-29E6-B0C7-48C1F28400BA}"/>
              </a:ext>
            </a:extLst>
          </p:cNvPr>
          <p:cNvGrpSpPr/>
          <p:nvPr/>
        </p:nvGrpSpPr>
        <p:grpSpPr>
          <a:xfrm rot="5400000">
            <a:off x="2115927" y="6619033"/>
            <a:ext cx="92871" cy="148325"/>
            <a:chOff x="2110584" y="4304680"/>
            <a:chExt cx="124097" cy="207337"/>
          </a:xfrm>
        </p:grpSpPr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5E63A98B-F811-024F-BBD5-C9DA7D98C4D5}"/>
                </a:ext>
              </a:extLst>
            </p:cNvPr>
            <p:cNvSpPr/>
            <p:nvPr/>
          </p:nvSpPr>
          <p:spPr>
            <a:xfrm>
              <a:off x="2110584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F6595698-F585-2A71-F846-812E36A683BC}"/>
                </a:ext>
              </a:extLst>
            </p:cNvPr>
            <p:cNvSpPr/>
            <p:nvPr/>
          </p:nvSpPr>
          <p:spPr>
            <a:xfrm rot="10800000">
              <a:off x="2110584" y="4304680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1168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F655-9C7D-4238-BA71-24B8944A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>
                <a:cs typeface="Calibri Light"/>
              </a:rPr>
              <a:t>Basic Wash Cycle</a:t>
            </a:r>
            <a:endParaRPr lang="en-US" sz="3700" dirty="0">
              <a:cs typeface="Calibri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338BB-BEB5-44D0-B176-88A4E9A101FC}"/>
              </a:ext>
            </a:extLst>
          </p:cNvPr>
          <p:cNvCxnSpPr>
            <a:cxnSpLocks/>
          </p:cNvCxnSpPr>
          <p:nvPr/>
        </p:nvCxnSpPr>
        <p:spPr>
          <a:xfrm>
            <a:off x="1994059" y="4693019"/>
            <a:ext cx="3470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235328-A89F-44A7-9CEC-61B1BE99BEC3}"/>
              </a:ext>
            </a:extLst>
          </p:cNvPr>
          <p:cNvGrpSpPr/>
          <p:nvPr/>
        </p:nvGrpSpPr>
        <p:grpSpPr>
          <a:xfrm>
            <a:off x="893346" y="4067753"/>
            <a:ext cx="481512" cy="910652"/>
            <a:chOff x="2457303" y="2693230"/>
            <a:chExt cx="1070058" cy="2463432"/>
          </a:xfrm>
          <a:solidFill>
            <a:schemeClr val="bg1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F681028-DFE1-4B0E-BB53-36C24D0D3687}"/>
                </a:ext>
              </a:extLst>
            </p:cNvPr>
            <p:cNvSpPr/>
            <p:nvPr/>
          </p:nvSpPr>
          <p:spPr>
            <a:xfrm>
              <a:off x="2457796" y="3092335"/>
              <a:ext cx="1069565" cy="184819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EF9562-349D-4069-AE6A-C73E29B8EAE1}"/>
                </a:ext>
              </a:extLst>
            </p:cNvPr>
            <p:cNvSpPr/>
            <p:nvPr/>
          </p:nvSpPr>
          <p:spPr>
            <a:xfrm>
              <a:off x="2457303" y="4414853"/>
              <a:ext cx="1069564" cy="1524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A005F49-E220-4F35-81C8-3D6586A560E1}"/>
                </a:ext>
              </a:extLst>
            </p:cNvPr>
            <p:cNvSpPr/>
            <p:nvPr/>
          </p:nvSpPr>
          <p:spPr>
            <a:xfrm>
              <a:off x="2457795" y="3239193"/>
              <a:ext cx="1069565" cy="1524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2F748BA-E1F0-42CB-8696-D6EAF749F0C0}"/>
                </a:ext>
              </a:extLst>
            </p:cNvPr>
            <p:cNvCxnSpPr>
              <a:cxnSpLocks/>
            </p:cNvCxnSpPr>
            <p:nvPr/>
          </p:nvCxnSpPr>
          <p:spPr>
            <a:xfrm>
              <a:off x="2598618" y="4940531"/>
              <a:ext cx="754182" cy="21613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2F5C831-8A52-4783-A8F8-98F2A19DF7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9822" y="2693230"/>
              <a:ext cx="5396" cy="1721623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DA66452-685A-4BB9-99FE-380A9D4B52E8}"/>
              </a:ext>
            </a:extLst>
          </p:cNvPr>
          <p:cNvCxnSpPr>
            <a:cxnSpLocks/>
          </p:cNvCxnSpPr>
          <p:nvPr/>
        </p:nvCxnSpPr>
        <p:spPr>
          <a:xfrm>
            <a:off x="1296309" y="3963032"/>
            <a:ext cx="0" cy="2552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BCFDE6-2118-48A8-BFFD-789FC8B47E9B}"/>
              </a:ext>
            </a:extLst>
          </p:cNvPr>
          <p:cNvCxnSpPr>
            <a:cxnSpLocks/>
          </p:cNvCxnSpPr>
          <p:nvPr/>
        </p:nvCxnSpPr>
        <p:spPr>
          <a:xfrm>
            <a:off x="1374858" y="4858536"/>
            <a:ext cx="96627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07BF475-F05A-4AE0-8B0F-AE3AD891E944}"/>
              </a:ext>
            </a:extLst>
          </p:cNvPr>
          <p:cNvGrpSpPr/>
          <p:nvPr/>
        </p:nvGrpSpPr>
        <p:grpSpPr>
          <a:xfrm rot="5400000">
            <a:off x="2119611" y="4618567"/>
            <a:ext cx="94580" cy="148903"/>
            <a:chOff x="2389600" y="4304680"/>
            <a:chExt cx="124097" cy="207337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F7B423C0-A72B-48AC-A20D-27DCEE3AC9A8}"/>
                </a:ext>
              </a:extLst>
            </p:cNvPr>
            <p:cNvSpPr/>
            <p:nvPr/>
          </p:nvSpPr>
          <p:spPr>
            <a:xfrm>
              <a:off x="2389600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4CECC8BA-386E-4611-963D-11EAD218AD5C}"/>
                </a:ext>
              </a:extLst>
            </p:cNvPr>
            <p:cNvSpPr/>
            <p:nvPr/>
          </p:nvSpPr>
          <p:spPr>
            <a:xfrm rot="10800000">
              <a:off x="2389600" y="4304680"/>
              <a:ext cx="124097" cy="104502"/>
            </a:xfrm>
            <a:prstGeom prst="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7305F15-E659-4AA2-BFEE-00BDFC0528E3}"/>
              </a:ext>
            </a:extLst>
          </p:cNvPr>
          <p:cNvGrpSpPr/>
          <p:nvPr/>
        </p:nvGrpSpPr>
        <p:grpSpPr>
          <a:xfrm rot="16200000">
            <a:off x="2119610" y="4784084"/>
            <a:ext cx="94580" cy="148903"/>
            <a:chOff x="2389600" y="4304680"/>
            <a:chExt cx="124097" cy="207337"/>
          </a:xfrm>
        </p:grpSpPr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2ED134F6-06F1-4A55-B52E-ACABD4D7FBEA}"/>
                </a:ext>
              </a:extLst>
            </p:cNvPr>
            <p:cNvSpPr/>
            <p:nvPr/>
          </p:nvSpPr>
          <p:spPr>
            <a:xfrm>
              <a:off x="2389600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875CF16-1FFB-44F0-84F2-18CF11CC18F3}"/>
                </a:ext>
              </a:extLst>
            </p:cNvPr>
            <p:cNvSpPr/>
            <p:nvPr/>
          </p:nvSpPr>
          <p:spPr>
            <a:xfrm rot="10800000">
              <a:off x="2389600" y="4304680"/>
              <a:ext cx="124097" cy="104502"/>
            </a:xfrm>
            <a:prstGeom prst="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11CFF35-BE4F-4CDE-8026-1275109EB183}"/>
              </a:ext>
            </a:extLst>
          </p:cNvPr>
          <p:cNvCxnSpPr>
            <a:cxnSpLocks/>
          </p:cNvCxnSpPr>
          <p:nvPr/>
        </p:nvCxnSpPr>
        <p:spPr>
          <a:xfrm>
            <a:off x="1993221" y="4693019"/>
            <a:ext cx="0" cy="167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FC245033-AA9B-4D83-AE35-C131B50F030D}"/>
              </a:ext>
            </a:extLst>
          </p:cNvPr>
          <p:cNvCxnSpPr>
            <a:cxnSpLocks/>
          </p:cNvCxnSpPr>
          <p:nvPr/>
        </p:nvCxnSpPr>
        <p:spPr>
          <a:xfrm>
            <a:off x="1300467" y="4533746"/>
            <a:ext cx="0" cy="134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515A4483-7349-41D2-AEC6-598E554C1B39}"/>
              </a:ext>
            </a:extLst>
          </p:cNvPr>
          <p:cNvCxnSpPr>
            <a:cxnSpLocks/>
          </p:cNvCxnSpPr>
          <p:nvPr/>
        </p:nvCxnSpPr>
        <p:spPr>
          <a:xfrm>
            <a:off x="962167" y="4533746"/>
            <a:ext cx="0" cy="134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03D24277-5123-4B3B-98D5-4357A2FA820E}"/>
              </a:ext>
            </a:extLst>
          </p:cNvPr>
          <p:cNvCxnSpPr>
            <a:cxnSpLocks/>
          </p:cNvCxnSpPr>
          <p:nvPr/>
        </p:nvCxnSpPr>
        <p:spPr>
          <a:xfrm>
            <a:off x="1202640" y="4533746"/>
            <a:ext cx="0" cy="134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DC6A36D2-38BA-4A8C-9645-C3BA21A37547}"/>
              </a:ext>
            </a:extLst>
          </p:cNvPr>
          <p:cNvCxnSpPr>
            <a:cxnSpLocks/>
          </p:cNvCxnSpPr>
          <p:nvPr/>
        </p:nvCxnSpPr>
        <p:spPr>
          <a:xfrm>
            <a:off x="1052560" y="4533746"/>
            <a:ext cx="0" cy="134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9B20903C-583F-4E57-AAFA-EF05DF8E79F9}"/>
              </a:ext>
            </a:extLst>
          </p:cNvPr>
          <p:cNvCxnSpPr>
            <a:cxnSpLocks/>
          </p:cNvCxnSpPr>
          <p:nvPr/>
        </p:nvCxnSpPr>
        <p:spPr>
          <a:xfrm>
            <a:off x="1293659" y="3963032"/>
            <a:ext cx="104352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C6C6E16A-F914-46E0-9F21-6378B964FEE4}"/>
              </a:ext>
            </a:extLst>
          </p:cNvPr>
          <p:cNvCxnSpPr>
            <a:cxnSpLocks/>
          </p:cNvCxnSpPr>
          <p:nvPr/>
        </p:nvCxnSpPr>
        <p:spPr>
          <a:xfrm flipV="1">
            <a:off x="1300920" y="2613686"/>
            <a:ext cx="1040212" cy="5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94259768-DB4B-4CD0-92F4-0AEC945AD988}"/>
              </a:ext>
            </a:extLst>
          </p:cNvPr>
          <p:cNvCxnSpPr>
            <a:cxnSpLocks/>
          </p:cNvCxnSpPr>
          <p:nvPr/>
        </p:nvCxnSpPr>
        <p:spPr>
          <a:xfrm>
            <a:off x="1530429" y="2614875"/>
            <a:ext cx="0" cy="8955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4B50B78C-4BDB-4025-A8D4-973172E3606D}"/>
              </a:ext>
            </a:extLst>
          </p:cNvPr>
          <p:cNvCxnSpPr>
            <a:cxnSpLocks/>
          </p:cNvCxnSpPr>
          <p:nvPr/>
        </p:nvCxnSpPr>
        <p:spPr>
          <a:xfrm>
            <a:off x="2002032" y="3344862"/>
            <a:ext cx="3470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AFC57C87-EDAA-47E9-82BE-7F0BE60820E8}"/>
              </a:ext>
            </a:extLst>
          </p:cNvPr>
          <p:cNvGrpSpPr/>
          <p:nvPr/>
        </p:nvGrpSpPr>
        <p:grpSpPr>
          <a:xfrm>
            <a:off x="901080" y="2750937"/>
            <a:ext cx="481753" cy="879311"/>
            <a:chOff x="2456769" y="2778013"/>
            <a:chExt cx="1070592" cy="2378649"/>
          </a:xfrm>
          <a:solidFill>
            <a:schemeClr val="bg1"/>
          </a:solidFill>
        </p:grpSpPr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C9E2B202-5204-48A5-A1E8-9FE7E8F11E24}"/>
                </a:ext>
              </a:extLst>
            </p:cNvPr>
            <p:cNvSpPr/>
            <p:nvPr/>
          </p:nvSpPr>
          <p:spPr>
            <a:xfrm>
              <a:off x="2457796" y="3092335"/>
              <a:ext cx="1069565" cy="184819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99168BE2-CEEA-4461-98C2-7414CA675ACD}"/>
                </a:ext>
              </a:extLst>
            </p:cNvPr>
            <p:cNvSpPr/>
            <p:nvPr/>
          </p:nvSpPr>
          <p:spPr>
            <a:xfrm>
              <a:off x="2456769" y="3676390"/>
              <a:ext cx="1069564" cy="1524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59B8AF01-3E08-42D4-B01E-E6167BAC3D4A}"/>
                </a:ext>
              </a:extLst>
            </p:cNvPr>
            <p:cNvSpPr/>
            <p:nvPr/>
          </p:nvSpPr>
          <p:spPr>
            <a:xfrm>
              <a:off x="2457795" y="3239193"/>
              <a:ext cx="1069565" cy="1524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F8D49040-3B65-4F3A-A407-C3A7614AFB86}"/>
                </a:ext>
              </a:extLst>
            </p:cNvPr>
            <p:cNvCxnSpPr>
              <a:cxnSpLocks/>
            </p:cNvCxnSpPr>
            <p:nvPr/>
          </p:nvCxnSpPr>
          <p:spPr>
            <a:xfrm>
              <a:off x="2598618" y="4940531"/>
              <a:ext cx="754182" cy="21613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A28C19FA-46F9-4B6A-B8C4-464817A3D8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4683" y="2778013"/>
              <a:ext cx="0" cy="89837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1457AD3A-14B9-4109-9180-3D2EA31C68DF}"/>
              </a:ext>
            </a:extLst>
          </p:cNvPr>
          <p:cNvCxnSpPr>
            <a:cxnSpLocks/>
          </p:cNvCxnSpPr>
          <p:nvPr/>
        </p:nvCxnSpPr>
        <p:spPr>
          <a:xfrm>
            <a:off x="1304282" y="2614875"/>
            <a:ext cx="0" cy="2552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7953CA2B-52BC-45AE-8E69-8E7DFF4DA88A}"/>
              </a:ext>
            </a:extLst>
          </p:cNvPr>
          <p:cNvCxnSpPr>
            <a:cxnSpLocks/>
          </p:cNvCxnSpPr>
          <p:nvPr/>
        </p:nvCxnSpPr>
        <p:spPr>
          <a:xfrm>
            <a:off x="1382832" y="3510379"/>
            <a:ext cx="9662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66765475-4221-4F3B-9AD2-BBF20B1F3950}"/>
              </a:ext>
            </a:extLst>
          </p:cNvPr>
          <p:cNvGrpSpPr/>
          <p:nvPr/>
        </p:nvGrpSpPr>
        <p:grpSpPr>
          <a:xfrm rot="5400000">
            <a:off x="2127584" y="3270410"/>
            <a:ext cx="94581" cy="148903"/>
            <a:chOff x="2389600" y="4304680"/>
            <a:chExt cx="124097" cy="207337"/>
          </a:xfrm>
        </p:grpSpPr>
        <p:sp>
          <p:nvSpPr>
            <p:cNvPr id="422" name="Isosceles Triangle 421">
              <a:extLst>
                <a:ext uri="{FF2B5EF4-FFF2-40B4-BE49-F238E27FC236}">
                  <a16:creationId xmlns:a16="http://schemas.microsoft.com/office/drawing/2014/main" id="{4478B271-304E-4E3C-8149-853805AB9E0C}"/>
                </a:ext>
              </a:extLst>
            </p:cNvPr>
            <p:cNvSpPr/>
            <p:nvPr/>
          </p:nvSpPr>
          <p:spPr>
            <a:xfrm>
              <a:off x="2389600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Isosceles Triangle 422">
              <a:extLst>
                <a:ext uri="{FF2B5EF4-FFF2-40B4-BE49-F238E27FC236}">
                  <a16:creationId xmlns:a16="http://schemas.microsoft.com/office/drawing/2014/main" id="{CA4E50EF-7358-419E-A2AD-E1CDFFB43B9B}"/>
                </a:ext>
              </a:extLst>
            </p:cNvPr>
            <p:cNvSpPr/>
            <p:nvPr/>
          </p:nvSpPr>
          <p:spPr>
            <a:xfrm rot="10800000">
              <a:off x="2389600" y="4304680"/>
              <a:ext cx="124097" cy="104502"/>
            </a:xfrm>
            <a:prstGeom prst="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5C4EC237-0FCD-4D8C-803C-1174C3DCFAD0}"/>
              </a:ext>
            </a:extLst>
          </p:cNvPr>
          <p:cNvGrpSpPr/>
          <p:nvPr/>
        </p:nvGrpSpPr>
        <p:grpSpPr>
          <a:xfrm rot="16200000">
            <a:off x="2127583" y="3435927"/>
            <a:ext cx="94581" cy="148903"/>
            <a:chOff x="2389600" y="4304680"/>
            <a:chExt cx="124097" cy="207337"/>
          </a:xfrm>
        </p:grpSpPr>
        <p:sp>
          <p:nvSpPr>
            <p:cNvPr id="431" name="Isosceles Triangle 430">
              <a:extLst>
                <a:ext uri="{FF2B5EF4-FFF2-40B4-BE49-F238E27FC236}">
                  <a16:creationId xmlns:a16="http://schemas.microsoft.com/office/drawing/2014/main" id="{0634215B-852A-447E-A376-CD053F101166}"/>
                </a:ext>
              </a:extLst>
            </p:cNvPr>
            <p:cNvSpPr/>
            <p:nvPr/>
          </p:nvSpPr>
          <p:spPr>
            <a:xfrm>
              <a:off x="2389600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Isosceles Triangle 431">
              <a:extLst>
                <a:ext uri="{FF2B5EF4-FFF2-40B4-BE49-F238E27FC236}">
                  <a16:creationId xmlns:a16="http://schemas.microsoft.com/office/drawing/2014/main" id="{89DF217B-BA16-49C2-8A42-18E323E6CB8A}"/>
                </a:ext>
              </a:extLst>
            </p:cNvPr>
            <p:cNvSpPr/>
            <p:nvPr/>
          </p:nvSpPr>
          <p:spPr>
            <a:xfrm rot="10800000">
              <a:off x="2389600" y="4304680"/>
              <a:ext cx="124097" cy="104502"/>
            </a:xfrm>
            <a:prstGeom prst="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E03D2EE2-9942-431D-8C23-25CCEBEB42A0}"/>
              </a:ext>
            </a:extLst>
          </p:cNvPr>
          <p:cNvCxnSpPr>
            <a:cxnSpLocks/>
          </p:cNvCxnSpPr>
          <p:nvPr/>
        </p:nvCxnSpPr>
        <p:spPr>
          <a:xfrm>
            <a:off x="2001194" y="3344862"/>
            <a:ext cx="0" cy="167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Straight Connector 666">
            <a:extLst>
              <a:ext uri="{FF2B5EF4-FFF2-40B4-BE49-F238E27FC236}">
                <a16:creationId xmlns:a16="http://schemas.microsoft.com/office/drawing/2014/main" id="{82654035-8F07-4071-8292-A97127518564}"/>
              </a:ext>
            </a:extLst>
          </p:cNvPr>
          <p:cNvCxnSpPr>
            <a:cxnSpLocks/>
          </p:cNvCxnSpPr>
          <p:nvPr/>
        </p:nvCxnSpPr>
        <p:spPr>
          <a:xfrm flipV="1">
            <a:off x="1286415" y="6695516"/>
            <a:ext cx="1040212" cy="5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Straight Connector 670">
            <a:extLst>
              <a:ext uri="{FF2B5EF4-FFF2-40B4-BE49-F238E27FC236}">
                <a16:creationId xmlns:a16="http://schemas.microsoft.com/office/drawing/2014/main" id="{25B0B2AA-0BAA-4711-ABA8-CDF429EDA63A}"/>
              </a:ext>
            </a:extLst>
          </p:cNvPr>
          <p:cNvCxnSpPr>
            <a:cxnSpLocks/>
          </p:cNvCxnSpPr>
          <p:nvPr/>
        </p:nvCxnSpPr>
        <p:spPr>
          <a:xfrm>
            <a:off x="1987527" y="7426692"/>
            <a:ext cx="3470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4" name="Group 673">
            <a:extLst>
              <a:ext uri="{FF2B5EF4-FFF2-40B4-BE49-F238E27FC236}">
                <a16:creationId xmlns:a16="http://schemas.microsoft.com/office/drawing/2014/main" id="{B7271D3B-68B3-4A98-A02C-7929EE4B0E32}"/>
              </a:ext>
            </a:extLst>
          </p:cNvPr>
          <p:cNvGrpSpPr/>
          <p:nvPr/>
        </p:nvGrpSpPr>
        <p:grpSpPr>
          <a:xfrm>
            <a:off x="886575" y="6832767"/>
            <a:ext cx="481753" cy="879311"/>
            <a:chOff x="2456769" y="2778013"/>
            <a:chExt cx="1070592" cy="2378649"/>
          </a:xfrm>
          <a:solidFill>
            <a:schemeClr val="bg1"/>
          </a:solidFill>
        </p:grpSpPr>
        <p:sp>
          <p:nvSpPr>
            <p:cNvPr id="714" name="Rectangle 713">
              <a:extLst>
                <a:ext uri="{FF2B5EF4-FFF2-40B4-BE49-F238E27FC236}">
                  <a16:creationId xmlns:a16="http://schemas.microsoft.com/office/drawing/2014/main" id="{73ADCDC1-F6CE-43E5-92DF-E190C659824E}"/>
                </a:ext>
              </a:extLst>
            </p:cNvPr>
            <p:cNvSpPr/>
            <p:nvPr/>
          </p:nvSpPr>
          <p:spPr>
            <a:xfrm>
              <a:off x="2457796" y="3092335"/>
              <a:ext cx="1069565" cy="184819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5" name="Rectangle 714">
              <a:extLst>
                <a:ext uri="{FF2B5EF4-FFF2-40B4-BE49-F238E27FC236}">
                  <a16:creationId xmlns:a16="http://schemas.microsoft.com/office/drawing/2014/main" id="{4AAEABE4-C725-444E-97CB-793F202DC8C2}"/>
                </a:ext>
              </a:extLst>
            </p:cNvPr>
            <p:cNvSpPr/>
            <p:nvPr/>
          </p:nvSpPr>
          <p:spPr>
            <a:xfrm>
              <a:off x="2456769" y="3676390"/>
              <a:ext cx="1069564" cy="1524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6" name="Rectangle 715">
              <a:extLst>
                <a:ext uri="{FF2B5EF4-FFF2-40B4-BE49-F238E27FC236}">
                  <a16:creationId xmlns:a16="http://schemas.microsoft.com/office/drawing/2014/main" id="{78A29E16-D702-4C13-81F3-2705877F5756}"/>
                </a:ext>
              </a:extLst>
            </p:cNvPr>
            <p:cNvSpPr/>
            <p:nvPr/>
          </p:nvSpPr>
          <p:spPr>
            <a:xfrm>
              <a:off x="2457795" y="3239193"/>
              <a:ext cx="1069565" cy="1524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7" name="Straight Connector 716">
              <a:extLst>
                <a:ext uri="{FF2B5EF4-FFF2-40B4-BE49-F238E27FC236}">
                  <a16:creationId xmlns:a16="http://schemas.microsoft.com/office/drawing/2014/main" id="{EFD33EF1-2B91-45AE-92DB-02B8773BD2ED}"/>
                </a:ext>
              </a:extLst>
            </p:cNvPr>
            <p:cNvCxnSpPr>
              <a:cxnSpLocks/>
            </p:cNvCxnSpPr>
            <p:nvPr/>
          </p:nvCxnSpPr>
          <p:spPr>
            <a:xfrm>
              <a:off x="2598618" y="4940531"/>
              <a:ext cx="754182" cy="21613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Straight Connector 717">
              <a:extLst>
                <a:ext uri="{FF2B5EF4-FFF2-40B4-BE49-F238E27FC236}">
                  <a16:creationId xmlns:a16="http://schemas.microsoft.com/office/drawing/2014/main" id="{49796146-3186-40E9-92B6-EBF9164DED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4683" y="2778013"/>
              <a:ext cx="0" cy="89837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5" name="Straight Connector 674">
            <a:extLst>
              <a:ext uri="{FF2B5EF4-FFF2-40B4-BE49-F238E27FC236}">
                <a16:creationId xmlns:a16="http://schemas.microsoft.com/office/drawing/2014/main" id="{34510DAF-ACE1-4902-90AE-02AA7F9BB8A9}"/>
              </a:ext>
            </a:extLst>
          </p:cNvPr>
          <p:cNvCxnSpPr>
            <a:cxnSpLocks/>
          </p:cNvCxnSpPr>
          <p:nvPr/>
        </p:nvCxnSpPr>
        <p:spPr>
          <a:xfrm>
            <a:off x="1289777" y="6696705"/>
            <a:ext cx="0" cy="2552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>
            <a:extLst>
              <a:ext uri="{FF2B5EF4-FFF2-40B4-BE49-F238E27FC236}">
                <a16:creationId xmlns:a16="http://schemas.microsoft.com/office/drawing/2014/main" id="{503BFF0C-7FC4-4EFA-87C0-33A79274546F}"/>
              </a:ext>
            </a:extLst>
          </p:cNvPr>
          <p:cNvCxnSpPr>
            <a:cxnSpLocks/>
          </p:cNvCxnSpPr>
          <p:nvPr/>
        </p:nvCxnSpPr>
        <p:spPr>
          <a:xfrm>
            <a:off x="1368327" y="7592209"/>
            <a:ext cx="9662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7" name="Group 676">
            <a:extLst>
              <a:ext uri="{FF2B5EF4-FFF2-40B4-BE49-F238E27FC236}">
                <a16:creationId xmlns:a16="http://schemas.microsoft.com/office/drawing/2014/main" id="{940086F3-C1EE-4F70-8338-17011B05ED7A}"/>
              </a:ext>
            </a:extLst>
          </p:cNvPr>
          <p:cNvGrpSpPr/>
          <p:nvPr/>
        </p:nvGrpSpPr>
        <p:grpSpPr>
          <a:xfrm rot="5400000">
            <a:off x="2113079" y="7352240"/>
            <a:ext cx="94581" cy="148903"/>
            <a:chOff x="2389600" y="4304680"/>
            <a:chExt cx="124097" cy="207337"/>
          </a:xfrm>
        </p:grpSpPr>
        <p:sp>
          <p:nvSpPr>
            <p:cNvPr id="712" name="Isosceles Triangle 711">
              <a:extLst>
                <a:ext uri="{FF2B5EF4-FFF2-40B4-BE49-F238E27FC236}">
                  <a16:creationId xmlns:a16="http://schemas.microsoft.com/office/drawing/2014/main" id="{B6AE5E05-3A0D-4521-A2D2-5B0BE1CDD4DD}"/>
                </a:ext>
              </a:extLst>
            </p:cNvPr>
            <p:cNvSpPr/>
            <p:nvPr/>
          </p:nvSpPr>
          <p:spPr>
            <a:xfrm>
              <a:off x="2389600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Isosceles Triangle 712">
              <a:extLst>
                <a:ext uri="{FF2B5EF4-FFF2-40B4-BE49-F238E27FC236}">
                  <a16:creationId xmlns:a16="http://schemas.microsoft.com/office/drawing/2014/main" id="{B3CE0432-EAE9-4A45-95A6-C9F1AEE82ADF}"/>
                </a:ext>
              </a:extLst>
            </p:cNvPr>
            <p:cNvSpPr/>
            <p:nvPr/>
          </p:nvSpPr>
          <p:spPr>
            <a:xfrm rot="10800000">
              <a:off x="2389600" y="4304680"/>
              <a:ext cx="124097" cy="104502"/>
            </a:xfrm>
            <a:prstGeom prst="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0" name="Group 679">
            <a:extLst>
              <a:ext uri="{FF2B5EF4-FFF2-40B4-BE49-F238E27FC236}">
                <a16:creationId xmlns:a16="http://schemas.microsoft.com/office/drawing/2014/main" id="{2B339B67-7280-477F-8938-3CF47EABB63B}"/>
              </a:ext>
            </a:extLst>
          </p:cNvPr>
          <p:cNvGrpSpPr/>
          <p:nvPr/>
        </p:nvGrpSpPr>
        <p:grpSpPr>
          <a:xfrm rot="16200000">
            <a:off x="2113078" y="7517757"/>
            <a:ext cx="94581" cy="148903"/>
            <a:chOff x="2389600" y="4304680"/>
            <a:chExt cx="124097" cy="207337"/>
          </a:xfrm>
        </p:grpSpPr>
        <p:sp>
          <p:nvSpPr>
            <p:cNvPr id="706" name="Isosceles Triangle 705">
              <a:extLst>
                <a:ext uri="{FF2B5EF4-FFF2-40B4-BE49-F238E27FC236}">
                  <a16:creationId xmlns:a16="http://schemas.microsoft.com/office/drawing/2014/main" id="{1E544A03-8909-48B6-8666-C58B8F7EB4B8}"/>
                </a:ext>
              </a:extLst>
            </p:cNvPr>
            <p:cNvSpPr/>
            <p:nvPr/>
          </p:nvSpPr>
          <p:spPr>
            <a:xfrm>
              <a:off x="2389600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Isosceles Triangle 706">
              <a:extLst>
                <a:ext uri="{FF2B5EF4-FFF2-40B4-BE49-F238E27FC236}">
                  <a16:creationId xmlns:a16="http://schemas.microsoft.com/office/drawing/2014/main" id="{ABBFA842-B86E-4CB7-A78C-FFF74DECD4ED}"/>
                </a:ext>
              </a:extLst>
            </p:cNvPr>
            <p:cNvSpPr/>
            <p:nvPr/>
          </p:nvSpPr>
          <p:spPr>
            <a:xfrm rot="10800000">
              <a:off x="2389600" y="4304680"/>
              <a:ext cx="124097" cy="104502"/>
            </a:xfrm>
            <a:prstGeom prst="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81" name="Straight Connector 680">
            <a:extLst>
              <a:ext uri="{FF2B5EF4-FFF2-40B4-BE49-F238E27FC236}">
                <a16:creationId xmlns:a16="http://schemas.microsoft.com/office/drawing/2014/main" id="{F82EAF67-04AB-4BB0-8441-4445CB1779E2}"/>
              </a:ext>
            </a:extLst>
          </p:cNvPr>
          <p:cNvCxnSpPr>
            <a:cxnSpLocks/>
          </p:cNvCxnSpPr>
          <p:nvPr/>
        </p:nvCxnSpPr>
        <p:spPr>
          <a:xfrm>
            <a:off x="1986689" y="7426692"/>
            <a:ext cx="0" cy="167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Connector 727">
            <a:extLst>
              <a:ext uri="{FF2B5EF4-FFF2-40B4-BE49-F238E27FC236}">
                <a16:creationId xmlns:a16="http://schemas.microsoft.com/office/drawing/2014/main" id="{C5C53C12-C64A-4A7D-9BA3-73300F967360}"/>
              </a:ext>
            </a:extLst>
          </p:cNvPr>
          <p:cNvCxnSpPr>
            <a:cxnSpLocks/>
          </p:cNvCxnSpPr>
          <p:nvPr/>
        </p:nvCxnSpPr>
        <p:spPr>
          <a:xfrm flipV="1">
            <a:off x="1287709" y="5335159"/>
            <a:ext cx="1040212" cy="5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Straight Connector 731">
            <a:extLst>
              <a:ext uri="{FF2B5EF4-FFF2-40B4-BE49-F238E27FC236}">
                <a16:creationId xmlns:a16="http://schemas.microsoft.com/office/drawing/2014/main" id="{E9C80360-C21E-4650-8D0C-D40D22FED559}"/>
              </a:ext>
            </a:extLst>
          </p:cNvPr>
          <p:cNvCxnSpPr>
            <a:cxnSpLocks/>
          </p:cNvCxnSpPr>
          <p:nvPr/>
        </p:nvCxnSpPr>
        <p:spPr>
          <a:xfrm>
            <a:off x="1988821" y="6066335"/>
            <a:ext cx="3470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5" name="Group 734">
            <a:extLst>
              <a:ext uri="{FF2B5EF4-FFF2-40B4-BE49-F238E27FC236}">
                <a16:creationId xmlns:a16="http://schemas.microsoft.com/office/drawing/2014/main" id="{610696ED-36DE-483F-A8C2-C3C07A296EFC}"/>
              </a:ext>
            </a:extLst>
          </p:cNvPr>
          <p:cNvGrpSpPr/>
          <p:nvPr/>
        </p:nvGrpSpPr>
        <p:grpSpPr>
          <a:xfrm>
            <a:off x="887869" y="5472410"/>
            <a:ext cx="481753" cy="879311"/>
            <a:chOff x="2456769" y="2778013"/>
            <a:chExt cx="1070592" cy="2378649"/>
          </a:xfrm>
          <a:solidFill>
            <a:schemeClr val="bg1"/>
          </a:solidFill>
        </p:grpSpPr>
        <p:sp>
          <p:nvSpPr>
            <p:cNvPr id="779" name="Rectangle 778">
              <a:extLst>
                <a:ext uri="{FF2B5EF4-FFF2-40B4-BE49-F238E27FC236}">
                  <a16:creationId xmlns:a16="http://schemas.microsoft.com/office/drawing/2014/main" id="{E9D4B7AF-F558-4879-AF38-073E4D3A1992}"/>
                </a:ext>
              </a:extLst>
            </p:cNvPr>
            <p:cNvSpPr/>
            <p:nvPr/>
          </p:nvSpPr>
          <p:spPr>
            <a:xfrm>
              <a:off x="2457796" y="3092335"/>
              <a:ext cx="1069565" cy="184819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0" name="Rectangle 779">
              <a:extLst>
                <a:ext uri="{FF2B5EF4-FFF2-40B4-BE49-F238E27FC236}">
                  <a16:creationId xmlns:a16="http://schemas.microsoft.com/office/drawing/2014/main" id="{55F1252C-DC95-44EC-B260-AC15F7120649}"/>
                </a:ext>
              </a:extLst>
            </p:cNvPr>
            <p:cNvSpPr/>
            <p:nvPr/>
          </p:nvSpPr>
          <p:spPr>
            <a:xfrm>
              <a:off x="2456769" y="3676390"/>
              <a:ext cx="1069564" cy="1524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1" name="Rectangle 780">
              <a:extLst>
                <a:ext uri="{FF2B5EF4-FFF2-40B4-BE49-F238E27FC236}">
                  <a16:creationId xmlns:a16="http://schemas.microsoft.com/office/drawing/2014/main" id="{07A833D8-7743-4D9C-A6FD-18DC31313D70}"/>
                </a:ext>
              </a:extLst>
            </p:cNvPr>
            <p:cNvSpPr/>
            <p:nvPr/>
          </p:nvSpPr>
          <p:spPr>
            <a:xfrm>
              <a:off x="2457795" y="3239193"/>
              <a:ext cx="1069565" cy="1524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2" name="Straight Connector 781">
              <a:extLst>
                <a:ext uri="{FF2B5EF4-FFF2-40B4-BE49-F238E27FC236}">
                  <a16:creationId xmlns:a16="http://schemas.microsoft.com/office/drawing/2014/main" id="{70B0398C-837C-487F-BBF4-F00EA84431D0}"/>
                </a:ext>
              </a:extLst>
            </p:cNvPr>
            <p:cNvCxnSpPr>
              <a:cxnSpLocks/>
            </p:cNvCxnSpPr>
            <p:nvPr/>
          </p:nvCxnSpPr>
          <p:spPr>
            <a:xfrm>
              <a:off x="2598618" y="4940531"/>
              <a:ext cx="754182" cy="21613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Straight Connector 782">
              <a:extLst>
                <a:ext uri="{FF2B5EF4-FFF2-40B4-BE49-F238E27FC236}">
                  <a16:creationId xmlns:a16="http://schemas.microsoft.com/office/drawing/2014/main" id="{84DF2D55-E0C9-4C25-AF46-3F7CA8F2F4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4683" y="2778013"/>
              <a:ext cx="0" cy="898378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6" name="Straight Connector 735">
            <a:extLst>
              <a:ext uri="{FF2B5EF4-FFF2-40B4-BE49-F238E27FC236}">
                <a16:creationId xmlns:a16="http://schemas.microsoft.com/office/drawing/2014/main" id="{C533D46D-6680-4849-ABF6-ACE0A609465A}"/>
              </a:ext>
            </a:extLst>
          </p:cNvPr>
          <p:cNvCxnSpPr>
            <a:cxnSpLocks/>
          </p:cNvCxnSpPr>
          <p:nvPr/>
        </p:nvCxnSpPr>
        <p:spPr>
          <a:xfrm>
            <a:off x="1291071" y="5336348"/>
            <a:ext cx="0" cy="2552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Straight Connector 736">
            <a:extLst>
              <a:ext uri="{FF2B5EF4-FFF2-40B4-BE49-F238E27FC236}">
                <a16:creationId xmlns:a16="http://schemas.microsoft.com/office/drawing/2014/main" id="{C991802E-122A-4EC5-9E18-91D3E270C763}"/>
              </a:ext>
            </a:extLst>
          </p:cNvPr>
          <p:cNvCxnSpPr>
            <a:cxnSpLocks/>
          </p:cNvCxnSpPr>
          <p:nvPr/>
        </p:nvCxnSpPr>
        <p:spPr>
          <a:xfrm>
            <a:off x="1369621" y="6231852"/>
            <a:ext cx="9662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8" name="Group 737">
            <a:extLst>
              <a:ext uri="{FF2B5EF4-FFF2-40B4-BE49-F238E27FC236}">
                <a16:creationId xmlns:a16="http://schemas.microsoft.com/office/drawing/2014/main" id="{B16C20C0-8A61-451A-8CEF-6D4F5755BC43}"/>
              </a:ext>
            </a:extLst>
          </p:cNvPr>
          <p:cNvGrpSpPr/>
          <p:nvPr/>
        </p:nvGrpSpPr>
        <p:grpSpPr>
          <a:xfrm rot="5400000">
            <a:off x="2114373" y="5991883"/>
            <a:ext cx="94581" cy="148903"/>
            <a:chOff x="2389600" y="4304680"/>
            <a:chExt cx="124097" cy="207337"/>
          </a:xfrm>
        </p:grpSpPr>
        <p:sp>
          <p:nvSpPr>
            <p:cNvPr id="777" name="Isosceles Triangle 776">
              <a:extLst>
                <a:ext uri="{FF2B5EF4-FFF2-40B4-BE49-F238E27FC236}">
                  <a16:creationId xmlns:a16="http://schemas.microsoft.com/office/drawing/2014/main" id="{FAD8F244-BC0F-4B63-B4CB-26C080937418}"/>
                </a:ext>
              </a:extLst>
            </p:cNvPr>
            <p:cNvSpPr/>
            <p:nvPr/>
          </p:nvSpPr>
          <p:spPr>
            <a:xfrm>
              <a:off x="2389600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8" name="Isosceles Triangle 777">
              <a:extLst>
                <a:ext uri="{FF2B5EF4-FFF2-40B4-BE49-F238E27FC236}">
                  <a16:creationId xmlns:a16="http://schemas.microsoft.com/office/drawing/2014/main" id="{C44E7B9A-7973-45B4-9031-A145459A1B7E}"/>
                </a:ext>
              </a:extLst>
            </p:cNvPr>
            <p:cNvSpPr/>
            <p:nvPr/>
          </p:nvSpPr>
          <p:spPr>
            <a:xfrm rot="10800000">
              <a:off x="2389600" y="4304680"/>
              <a:ext cx="124097" cy="104502"/>
            </a:xfrm>
            <a:prstGeom prst="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1" name="Group 740">
            <a:extLst>
              <a:ext uri="{FF2B5EF4-FFF2-40B4-BE49-F238E27FC236}">
                <a16:creationId xmlns:a16="http://schemas.microsoft.com/office/drawing/2014/main" id="{A72B1AA7-0A3E-43CD-A569-E4C8C0BFC6E3}"/>
              </a:ext>
            </a:extLst>
          </p:cNvPr>
          <p:cNvGrpSpPr/>
          <p:nvPr/>
        </p:nvGrpSpPr>
        <p:grpSpPr>
          <a:xfrm rot="16200000">
            <a:off x="2114372" y="6157400"/>
            <a:ext cx="94581" cy="148903"/>
            <a:chOff x="2389600" y="4304680"/>
            <a:chExt cx="124097" cy="207337"/>
          </a:xfrm>
        </p:grpSpPr>
        <p:sp>
          <p:nvSpPr>
            <p:cNvPr id="771" name="Isosceles Triangle 770">
              <a:extLst>
                <a:ext uri="{FF2B5EF4-FFF2-40B4-BE49-F238E27FC236}">
                  <a16:creationId xmlns:a16="http://schemas.microsoft.com/office/drawing/2014/main" id="{475A7891-95B0-4B1D-AE48-D941D59402B5}"/>
                </a:ext>
              </a:extLst>
            </p:cNvPr>
            <p:cNvSpPr/>
            <p:nvPr/>
          </p:nvSpPr>
          <p:spPr>
            <a:xfrm>
              <a:off x="2389600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2" name="Isosceles Triangle 771">
              <a:extLst>
                <a:ext uri="{FF2B5EF4-FFF2-40B4-BE49-F238E27FC236}">
                  <a16:creationId xmlns:a16="http://schemas.microsoft.com/office/drawing/2014/main" id="{0AD8E7DA-AA3A-4CBD-AF96-4D8D0A87DDC7}"/>
                </a:ext>
              </a:extLst>
            </p:cNvPr>
            <p:cNvSpPr/>
            <p:nvPr/>
          </p:nvSpPr>
          <p:spPr>
            <a:xfrm rot="10800000">
              <a:off x="2389600" y="4304680"/>
              <a:ext cx="124097" cy="104502"/>
            </a:xfrm>
            <a:prstGeom prst="triangl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42" name="Straight Connector 741">
            <a:extLst>
              <a:ext uri="{FF2B5EF4-FFF2-40B4-BE49-F238E27FC236}">
                <a16:creationId xmlns:a16="http://schemas.microsoft.com/office/drawing/2014/main" id="{2CB1C1D9-023F-47DC-9D70-4C96EB865A51}"/>
              </a:ext>
            </a:extLst>
          </p:cNvPr>
          <p:cNvCxnSpPr>
            <a:cxnSpLocks/>
          </p:cNvCxnSpPr>
          <p:nvPr/>
        </p:nvCxnSpPr>
        <p:spPr>
          <a:xfrm>
            <a:off x="1987983" y="6066335"/>
            <a:ext cx="0" cy="167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Straight Arrow Connector 751">
            <a:extLst>
              <a:ext uri="{FF2B5EF4-FFF2-40B4-BE49-F238E27FC236}">
                <a16:creationId xmlns:a16="http://schemas.microsoft.com/office/drawing/2014/main" id="{78C6545D-38DE-43F0-8D85-F41FB534FC91}"/>
              </a:ext>
            </a:extLst>
          </p:cNvPr>
          <p:cNvCxnSpPr>
            <a:cxnSpLocks/>
          </p:cNvCxnSpPr>
          <p:nvPr/>
        </p:nvCxnSpPr>
        <p:spPr>
          <a:xfrm flipV="1">
            <a:off x="983406" y="5896689"/>
            <a:ext cx="0" cy="134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Straight Arrow Connector 752">
            <a:extLst>
              <a:ext uri="{FF2B5EF4-FFF2-40B4-BE49-F238E27FC236}">
                <a16:creationId xmlns:a16="http://schemas.microsoft.com/office/drawing/2014/main" id="{491AC5A0-3C5E-4277-85EB-339A8D85CCF0}"/>
              </a:ext>
            </a:extLst>
          </p:cNvPr>
          <p:cNvCxnSpPr>
            <a:cxnSpLocks/>
          </p:cNvCxnSpPr>
          <p:nvPr/>
        </p:nvCxnSpPr>
        <p:spPr>
          <a:xfrm flipV="1">
            <a:off x="1075259" y="5896689"/>
            <a:ext cx="0" cy="134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Straight Arrow Connector 753">
            <a:extLst>
              <a:ext uri="{FF2B5EF4-FFF2-40B4-BE49-F238E27FC236}">
                <a16:creationId xmlns:a16="http://schemas.microsoft.com/office/drawing/2014/main" id="{1000B6C2-7404-4AFA-98AE-10E4020A7200}"/>
              </a:ext>
            </a:extLst>
          </p:cNvPr>
          <p:cNvCxnSpPr>
            <a:cxnSpLocks/>
          </p:cNvCxnSpPr>
          <p:nvPr/>
        </p:nvCxnSpPr>
        <p:spPr>
          <a:xfrm flipV="1">
            <a:off x="1176698" y="5896689"/>
            <a:ext cx="0" cy="134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Straight Arrow Connector 754">
            <a:extLst>
              <a:ext uri="{FF2B5EF4-FFF2-40B4-BE49-F238E27FC236}">
                <a16:creationId xmlns:a16="http://schemas.microsoft.com/office/drawing/2014/main" id="{A945C9DB-AF0C-4341-92F9-199878CA1C03}"/>
              </a:ext>
            </a:extLst>
          </p:cNvPr>
          <p:cNvCxnSpPr>
            <a:cxnSpLocks/>
          </p:cNvCxnSpPr>
          <p:nvPr/>
        </p:nvCxnSpPr>
        <p:spPr>
          <a:xfrm flipV="1">
            <a:off x="1268552" y="5896689"/>
            <a:ext cx="0" cy="134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0" name="Date Placeholder 789">
            <a:extLst>
              <a:ext uri="{FF2B5EF4-FFF2-40B4-BE49-F238E27FC236}">
                <a16:creationId xmlns:a16="http://schemas.microsoft.com/office/drawing/2014/main" id="{9953E13D-CEFC-496F-98D4-2941C733E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62F0-3EAE-418A-8EFA-99D1371096C4}" type="datetime1">
              <a:rPr lang="en-US" smtClean="0"/>
              <a:t>11/11/2022</a:t>
            </a:fld>
            <a:endParaRPr lang="en-US"/>
          </a:p>
        </p:txBody>
      </p:sp>
      <p:sp>
        <p:nvSpPr>
          <p:cNvPr id="791" name="Footer Placeholder 790">
            <a:extLst>
              <a:ext uri="{FF2B5EF4-FFF2-40B4-BE49-F238E27FC236}">
                <a16:creationId xmlns:a16="http://schemas.microsoft.com/office/drawing/2014/main" id="{523F94D9-7961-49A8-A70D-BA144C65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Thomas Rohmann</a:t>
            </a:r>
          </a:p>
        </p:txBody>
      </p:sp>
      <p:sp>
        <p:nvSpPr>
          <p:cNvPr id="792" name="Slide Number Placeholder 791">
            <a:extLst>
              <a:ext uri="{FF2B5EF4-FFF2-40B4-BE49-F238E27FC236}">
                <a16:creationId xmlns:a16="http://schemas.microsoft.com/office/drawing/2014/main" id="{A737AA1C-83EB-4EE9-9295-0C77FBB7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09B5-ADC7-4A8A-891A-56F2AD5A3121}" type="slidenum">
              <a:rPr lang="en-US" smtClean="0"/>
              <a:t>5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D3FAE9F-9272-CFF1-A9D1-1B2BE88EFE0C}"/>
              </a:ext>
            </a:extLst>
          </p:cNvPr>
          <p:cNvGrpSpPr/>
          <p:nvPr/>
        </p:nvGrpSpPr>
        <p:grpSpPr>
          <a:xfrm rot="10800000">
            <a:off x="1483993" y="3232421"/>
            <a:ext cx="92871" cy="148325"/>
            <a:chOff x="2110584" y="4304680"/>
            <a:chExt cx="124097" cy="207337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823047F3-33D2-7ABA-0AAF-F4A9BE50033F}"/>
                </a:ext>
              </a:extLst>
            </p:cNvPr>
            <p:cNvSpPr/>
            <p:nvPr/>
          </p:nvSpPr>
          <p:spPr>
            <a:xfrm>
              <a:off x="2110584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1963B315-1491-C5EE-CABA-91A1CFBEDF00}"/>
                </a:ext>
              </a:extLst>
            </p:cNvPr>
            <p:cNvSpPr/>
            <p:nvPr/>
          </p:nvSpPr>
          <p:spPr>
            <a:xfrm rot="10800000">
              <a:off x="2110584" y="4304680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C317F0-5E16-097F-CEA9-AD3B82365B9D}"/>
              </a:ext>
            </a:extLst>
          </p:cNvPr>
          <p:cNvCxnSpPr>
            <a:cxnSpLocks/>
          </p:cNvCxnSpPr>
          <p:nvPr/>
        </p:nvCxnSpPr>
        <p:spPr>
          <a:xfrm>
            <a:off x="1530429" y="3965061"/>
            <a:ext cx="0" cy="8955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B5F4F11-FC6F-A806-5353-439C209F2860}"/>
              </a:ext>
            </a:extLst>
          </p:cNvPr>
          <p:cNvGrpSpPr/>
          <p:nvPr/>
        </p:nvGrpSpPr>
        <p:grpSpPr>
          <a:xfrm rot="10800000">
            <a:off x="1483993" y="4582607"/>
            <a:ext cx="92871" cy="148325"/>
            <a:chOff x="2110584" y="4304680"/>
            <a:chExt cx="124097" cy="207337"/>
          </a:xfrm>
        </p:grpSpPr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A0565574-00B0-6B34-C906-023BFB78393C}"/>
                </a:ext>
              </a:extLst>
            </p:cNvPr>
            <p:cNvSpPr/>
            <p:nvPr/>
          </p:nvSpPr>
          <p:spPr>
            <a:xfrm>
              <a:off x="2110584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CF444143-CD50-AC78-BB72-9257C820DCF2}"/>
                </a:ext>
              </a:extLst>
            </p:cNvPr>
            <p:cNvSpPr/>
            <p:nvPr/>
          </p:nvSpPr>
          <p:spPr>
            <a:xfrm rot="10800000">
              <a:off x="2110584" y="4304680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237C25C-696A-232E-8C12-A45CE36F2724}"/>
              </a:ext>
            </a:extLst>
          </p:cNvPr>
          <p:cNvCxnSpPr>
            <a:cxnSpLocks/>
          </p:cNvCxnSpPr>
          <p:nvPr/>
        </p:nvCxnSpPr>
        <p:spPr>
          <a:xfrm>
            <a:off x="1530429" y="5342380"/>
            <a:ext cx="0" cy="8955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F3100B5-D748-0F04-DB7B-E971FD607E7B}"/>
              </a:ext>
            </a:extLst>
          </p:cNvPr>
          <p:cNvGrpSpPr/>
          <p:nvPr/>
        </p:nvGrpSpPr>
        <p:grpSpPr>
          <a:xfrm rot="10800000">
            <a:off x="1483993" y="5959926"/>
            <a:ext cx="92871" cy="148325"/>
            <a:chOff x="2110584" y="4304680"/>
            <a:chExt cx="124097" cy="207337"/>
          </a:xfrm>
        </p:grpSpPr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97FDD4CA-79E7-81C3-718E-3AF3DC40FB65}"/>
                </a:ext>
              </a:extLst>
            </p:cNvPr>
            <p:cNvSpPr/>
            <p:nvPr/>
          </p:nvSpPr>
          <p:spPr>
            <a:xfrm>
              <a:off x="2110584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D56C0C26-D3F5-7AC9-203A-1F11757E5F98}"/>
                </a:ext>
              </a:extLst>
            </p:cNvPr>
            <p:cNvSpPr/>
            <p:nvPr/>
          </p:nvSpPr>
          <p:spPr>
            <a:xfrm rot="10800000">
              <a:off x="2110584" y="4304680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6BF5832-5B9C-AE72-E2D2-10CAF3C94C85}"/>
              </a:ext>
            </a:extLst>
          </p:cNvPr>
          <p:cNvCxnSpPr>
            <a:cxnSpLocks/>
          </p:cNvCxnSpPr>
          <p:nvPr/>
        </p:nvCxnSpPr>
        <p:spPr>
          <a:xfrm>
            <a:off x="1531767" y="6697308"/>
            <a:ext cx="0" cy="8955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034442D-DAFC-B6C0-ED4F-676E1662047E}"/>
              </a:ext>
            </a:extLst>
          </p:cNvPr>
          <p:cNvGrpSpPr/>
          <p:nvPr/>
        </p:nvGrpSpPr>
        <p:grpSpPr>
          <a:xfrm rot="10800000">
            <a:off x="1485331" y="7314854"/>
            <a:ext cx="92871" cy="148325"/>
            <a:chOff x="2110584" y="4304680"/>
            <a:chExt cx="124097" cy="207337"/>
          </a:xfrm>
        </p:grpSpPr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D8FF4F2E-3CA7-6E55-8B18-2068C25DA75A}"/>
                </a:ext>
              </a:extLst>
            </p:cNvPr>
            <p:cNvSpPr/>
            <p:nvPr/>
          </p:nvSpPr>
          <p:spPr>
            <a:xfrm>
              <a:off x="2110584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2C3CA9B5-4783-E416-40D3-55B253D5F331}"/>
                </a:ext>
              </a:extLst>
            </p:cNvPr>
            <p:cNvSpPr/>
            <p:nvPr/>
          </p:nvSpPr>
          <p:spPr>
            <a:xfrm rot="10800000">
              <a:off x="2110584" y="4304680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85CAF1F-D24D-297B-3FAA-42DC669C0182}"/>
              </a:ext>
            </a:extLst>
          </p:cNvPr>
          <p:cNvGrpSpPr/>
          <p:nvPr/>
        </p:nvGrpSpPr>
        <p:grpSpPr>
          <a:xfrm rot="5400000">
            <a:off x="2128727" y="2538939"/>
            <a:ext cx="92871" cy="148325"/>
            <a:chOff x="2110584" y="4304680"/>
            <a:chExt cx="124097" cy="207337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AC70DFF5-38E0-A0F0-ED42-E5C5A9CDBF89}"/>
                </a:ext>
              </a:extLst>
            </p:cNvPr>
            <p:cNvSpPr/>
            <p:nvPr/>
          </p:nvSpPr>
          <p:spPr>
            <a:xfrm>
              <a:off x="2110584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C8E44598-AFFF-3169-ED20-6DE82DF8FB84}"/>
                </a:ext>
              </a:extLst>
            </p:cNvPr>
            <p:cNvSpPr/>
            <p:nvPr/>
          </p:nvSpPr>
          <p:spPr>
            <a:xfrm rot="10800000">
              <a:off x="2110584" y="4304680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D012E6B-CDC4-5AAE-0570-1AB258263943}"/>
              </a:ext>
            </a:extLst>
          </p:cNvPr>
          <p:cNvGrpSpPr/>
          <p:nvPr/>
        </p:nvGrpSpPr>
        <p:grpSpPr>
          <a:xfrm rot="5400000">
            <a:off x="2128727" y="3891977"/>
            <a:ext cx="92871" cy="148325"/>
            <a:chOff x="2110584" y="4304680"/>
            <a:chExt cx="124097" cy="207337"/>
          </a:xfrm>
        </p:grpSpPr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C4715DE4-591C-4DC7-0AD2-6C1EA23B765D}"/>
                </a:ext>
              </a:extLst>
            </p:cNvPr>
            <p:cNvSpPr/>
            <p:nvPr/>
          </p:nvSpPr>
          <p:spPr>
            <a:xfrm>
              <a:off x="2110584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8865A498-81DF-129D-0E10-21DD0CF2085F}"/>
                </a:ext>
              </a:extLst>
            </p:cNvPr>
            <p:cNvSpPr/>
            <p:nvPr/>
          </p:nvSpPr>
          <p:spPr>
            <a:xfrm rot="10800000">
              <a:off x="2110584" y="4304680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83DD954-3450-ABCA-9A95-4791FF111E7C}"/>
              </a:ext>
            </a:extLst>
          </p:cNvPr>
          <p:cNvGrpSpPr/>
          <p:nvPr/>
        </p:nvGrpSpPr>
        <p:grpSpPr>
          <a:xfrm rot="5400000">
            <a:off x="2119865" y="5263507"/>
            <a:ext cx="92871" cy="148325"/>
            <a:chOff x="2110584" y="4304680"/>
            <a:chExt cx="124097" cy="207337"/>
          </a:xfrm>
        </p:grpSpPr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2F360061-B0F3-36C1-A8D9-C03648EF4DF1}"/>
                </a:ext>
              </a:extLst>
            </p:cNvPr>
            <p:cNvSpPr/>
            <p:nvPr/>
          </p:nvSpPr>
          <p:spPr>
            <a:xfrm>
              <a:off x="2110584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E87941B9-DFA5-4D63-4324-6EDEEE7AB634}"/>
                </a:ext>
              </a:extLst>
            </p:cNvPr>
            <p:cNvSpPr/>
            <p:nvPr/>
          </p:nvSpPr>
          <p:spPr>
            <a:xfrm rot="10800000">
              <a:off x="2110584" y="4304680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00939B8-4CE3-29E6-B0C7-48C1F28400BA}"/>
              </a:ext>
            </a:extLst>
          </p:cNvPr>
          <p:cNvGrpSpPr/>
          <p:nvPr/>
        </p:nvGrpSpPr>
        <p:grpSpPr>
          <a:xfrm rot="5400000">
            <a:off x="2115927" y="6619033"/>
            <a:ext cx="92871" cy="148325"/>
            <a:chOff x="2110584" y="4304680"/>
            <a:chExt cx="124097" cy="207337"/>
          </a:xfrm>
        </p:grpSpPr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5E63A98B-F811-024F-BBD5-C9DA7D98C4D5}"/>
                </a:ext>
              </a:extLst>
            </p:cNvPr>
            <p:cNvSpPr/>
            <p:nvPr/>
          </p:nvSpPr>
          <p:spPr>
            <a:xfrm>
              <a:off x="2110584" y="4407515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F6595698-F585-2A71-F846-812E36A683BC}"/>
                </a:ext>
              </a:extLst>
            </p:cNvPr>
            <p:cNvSpPr/>
            <p:nvPr/>
          </p:nvSpPr>
          <p:spPr>
            <a:xfrm rot="10800000">
              <a:off x="2110584" y="4304680"/>
              <a:ext cx="124097" cy="10450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9826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65246</TotalTime>
  <Words>122</Words>
  <Application>Microsoft Office PowerPoint</Application>
  <PresentationFormat>Custom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Internal Plumbing and Components Explained</vt:lpstr>
      <vt:lpstr>PowerPoint Presentation</vt:lpstr>
      <vt:lpstr>PowerPoint Presentation</vt:lpstr>
      <vt:lpstr>Basic Wash Cycle: Hydration Phase</vt:lpstr>
      <vt:lpstr>Basic Wash Cycle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Rohmann</dc:creator>
  <cp:lastModifiedBy>Tommy Rohmann</cp:lastModifiedBy>
  <cp:revision>109</cp:revision>
  <dcterms:created xsi:type="dcterms:W3CDTF">2021-07-08T20:14:42Z</dcterms:created>
  <dcterms:modified xsi:type="dcterms:W3CDTF">2022-11-12T02:18:47Z</dcterms:modified>
</cp:coreProperties>
</file>