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2FC6D-3C2E-7E84-969C-AB7398F5A7F6}" v="57" dt="2024-02-07T04:59:22.122"/>
    <p1510:client id="{1A0455A8-0947-050C-2757-CE776B9E22E2}" v="104" dt="2024-02-07T04:57:10.250"/>
    <p1510:client id="{33BD0285-04FC-7C63-9FEF-F1B62418832D}" v="3" dt="2024-02-07T01:40:38.128"/>
    <p1510:client id="{392B2DD0-D30D-4688-B44D-A4E5125794EB}" v="3" dt="2024-02-07T04:41:12.345"/>
    <p1510:client id="{546F6F5A-75AA-BAA7-09B6-8DCA48F3EE25}" v="5" dt="2024-02-07T04:39:24.728"/>
    <p1510:client id="{BC8F6DB7-FAF0-E01A-E10A-AFE88F04A4C6}" v="123" dt="2024-02-07T05:05:34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9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1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6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3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9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3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5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3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F4E2E9-BD68-F9C7-D2CE-439A293B1179}"/>
              </a:ext>
            </a:extLst>
          </p:cNvPr>
          <p:cNvSpPr>
            <a:spLocks/>
          </p:cNvSpPr>
          <p:nvPr/>
        </p:nvSpPr>
        <p:spPr>
          <a:xfrm>
            <a:off x="-2670" y="1"/>
            <a:ext cx="9144000" cy="6857999"/>
          </a:xfrm>
          <a:prstGeom prst="rect">
            <a:avLst/>
          </a:prstGeom>
          <a:solidFill>
            <a:srgbClr val="F2B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27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D82B1-D762-CEFB-CC1B-8C014BEB7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0572" y="6007438"/>
            <a:ext cx="4230915" cy="1566709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Maker’s Resource</a:t>
            </a:r>
            <a:br>
              <a:rPr lang="en-US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</a:br>
            <a:r>
              <a:rPr lang="en-US">
                <a:solidFill>
                  <a:schemeClr val="bg1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FD360-9C08-111E-085B-0678ECF4F6D7}"/>
              </a:ext>
            </a:extLst>
          </p:cNvPr>
          <p:cNvSpPr txBox="1"/>
          <p:nvPr/>
        </p:nvSpPr>
        <p:spPr>
          <a:xfrm>
            <a:off x="259655" y="296357"/>
            <a:ext cx="8620058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>
                <a:solidFill>
                  <a:schemeClr val="bg1"/>
                </a:solidFill>
                <a:latin typeface="Artifakt Element Heavy"/>
                <a:ea typeface="Artifakt Element Heavy" panose="020B0B03050000020004" pitchFamily="34" charset="0"/>
              </a:rPr>
              <a:t>Join the Maker’s Club!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F31A08F-6DDE-B48E-17EF-E12D9590A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964" y="1936030"/>
            <a:ext cx="2877479" cy="39114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C096595-9FAE-1ED0-E1E5-34A6171DA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7534" y="297995"/>
            <a:ext cx="1062644" cy="1347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E794A7-CB7E-4950-65DA-EDED261615A4}"/>
              </a:ext>
            </a:extLst>
          </p:cNvPr>
          <p:cNvSpPr txBox="1"/>
          <p:nvPr/>
        </p:nvSpPr>
        <p:spPr>
          <a:xfrm>
            <a:off x="3553155" y="2424574"/>
            <a:ext cx="5326742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Artifakt Element Heavy"/>
                <a:ea typeface="Artifakt Element Heavy" panose="020B0B03050000020004" pitchFamily="34" charset="0"/>
              </a:rPr>
              <a:t>Interest meeting Wednesday 02/14/24 at 7:30 PM in S&amp;E Room 249B</a:t>
            </a:r>
          </a:p>
        </p:txBody>
      </p:sp>
    </p:spTree>
    <p:extLst>
      <p:ext uri="{BB962C8B-B14F-4D97-AF65-F5344CB8AC3E}">
        <p14:creationId xmlns:p14="http://schemas.microsoft.com/office/powerpoint/2010/main" val="2548003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On-screen Show (4:3)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Maker’s Resource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Maker’s Documents</dc:title>
  <dc:creator>(S) ROHMANN, THOMAS</dc:creator>
  <cp:revision>1</cp:revision>
  <dcterms:created xsi:type="dcterms:W3CDTF">2023-10-01T19:56:12Z</dcterms:created>
  <dcterms:modified xsi:type="dcterms:W3CDTF">2024-02-07T05:05:56Z</dcterms:modified>
</cp:coreProperties>
</file>