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MICalc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BMICalc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esign"/>
          <p:cNvSpPr txBox="1"/>
          <p:nvPr>
            <p:ph type="ctrTitle"/>
          </p:nvPr>
        </p:nvSpPr>
        <p:spPr>
          <a:xfrm>
            <a:off x="1371600" y="-18542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Design</a:t>
            </a:r>
          </a:p>
        </p:txBody>
      </p:sp>
      <p:sp>
        <p:nvSpPr>
          <p:cNvPr id="123" name="BMICalc has a simple flat design. The design is very easy to use, even for the beginners.…"/>
          <p:cNvSpPr txBox="1"/>
          <p:nvPr>
            <p:ph type="subTitle" sz="half" idx="1"/>
          </p:nvPr>
        </p:nvSpPr>
        <p:spPr>
          <a:xfrm>
            <a:off x="1270000" y="2348706"/>
            <a:ext cx="10464800" cy="3810794"/>
          </a:xfrm>
          <a:prstGeom prst="rect">
            <a:avLst/>
          </a:prstGeom>
        </p:spPr>
        <p:txBody>
          <a:bodyPr/>
          <a:lstStyle/>
          <a:p>
            <a:pPr/>
            <a:r>
              <a:t>BMICalc has a simple flat design. The design is very easy to use, even for the beginners.</a:t>
            </a:r>
          </a:p>
          <a:p>
            <a:pPr/>
          </a:p>
          <a:p>
            <a:pPr/>
            <a:r>
              <a:t>This app helps user to determine their body balance.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OP"/>
          <p:cNvSpPr txBox="1"/>
          <p:nvPr>
            <p:ph type="ctrTitle"/>
          </p:nvPr>
        </p:nvSpPr>
        <p:spPr>
          <a:xfrm>
            <a:off x="1270000" y="-19939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OOP</a:t>
            </a:r>
          </a:p>
        </p:txBody>
      </p:sp>
      <p:sp>
        <p:nvSpPr>
          <p:cNvPr id="126" name="This app is built by OOP concept. There are:…"/>
          <p:cNvSpPr txBox="1"/>
          <p:nvPr>
            <p:ph type="subTitle" idx="1"/>
          </p:nvPr>
        </p:nvSpPr>
        <p:spPr>
          <a:xfrm>
            <a:off x="1269999" y="1592014"/>
            <a:ext cx="10464801" cy="5439669"/>
          </a:xfrm>
          <a:prstGeom prst="rect">
            <a:avLst/>
          </a:prstGeom>
        </p:spPr>
        <p:txBody>
          <a:bodyPr/>
          <a:lstStyle/>
          <a:p>
            <a:pPr/>
            <a:r>
              <a:t>This app is built by OOP concept. There are:</a:t>
            </a:r>
          </a:p>
          <a:p>
            <a:pPr/>
            <a:r>
              <a:t>1. Inheritance -&gt; the code is inherited by AppCompat Class to implement some function.</a:t>
            </a:r>
          </a:p>
          <a:p>
            <a:pPr/>
            <a:r>
              <a:t>2. Access modifier-&gt; We use ‘private and protected’ access modifier so that other class cannot access the variable.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