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90" r:id="rId6"/>
    <p:sldMasterId id="214748372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6858000" cx="12192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Poppins Medium"/>
      <p:regular r:id="rId29"/>
      <p:bold r:id="rId30"/>
      <p:italic r:id="rId31"/>
      <p:boldItalic r:id="rId32"/>
    </p:embeddedFont>
    <p:embeddedFont>
      <p:font typeface="Poppins ExtraBold"/>
      <p:bold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XpO6Pu2RAtXh590uN+rtvZyA6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B217A0-DCC9-4789-BBAF-E28236B06F1E}">
  <a:tblStyle styleId="{D0B217A0-DCC9-4789-BBAF-E28236B06F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ppinsMedium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3.xml"/><Relationship Id="rId33" Type="http://schemas.openxmlformats.org/officeDocument/2006/relationships/font" Target="fonts/PoppinsExtraBold-bold.fntdata"/><Relationship Id="rId10" Type="http://schemas.openxmlformats.org/officeDocument/2006/relationships/slide" Target="slides/slide2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5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4.xml"/><Relationship Id="rId34" Type="http://schemas.openxmlformats.org/officeDocument/2006/relationships/font" Target="fonts/PoppinsExtraBold-boldItalic.fntdata"/><Relationship Id="rId15" Type="http://schemas.openxmlformats.org/officeDocument/2006/relationships/slide" Target="slides/slide7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6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9.xml"/><Relationship Id="rId39" Type="http://customschemas.google.com/relationships/presentationmetadata" Target="metadata"/><Relationship Id="rId16" Type="http://schemas.openxmlformats.org/officeDocument/2006/relationships/slide" Target="slides/slide8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/>
              <a:t>Example: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One free text in PR takes appx. 15 minutes to match to the right item on average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100,000 free text PRS per Year = 25,000 hours per year only for matching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You can save time by automating processes by removing effort and reducing costs by recommending similar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, black bg">
  <p:cSld name="Thank you 2, black bg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4"/>
          <p:cNvPicPr preferRelativeResize="0"/>
          <p:nvPr/>
        </p:nvPicPr>
        <p:blipFill rotWithShape="1">
          <a:blip r:embed="rId2">
            <a:alphaModFix/>
          </a:blip>
          <a:srcRect b="0" l="13600" r="10890" t="0"/>
          <a:stretch/>
        </p:blipFill>
        <p:spPr>
          <a:xfrm rot="5400000">
            <a:off x="4282756" y="-879395"/>
            <a:ext cx="6858000" cy="86167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/>
          <p:nvPr>
            <p:ph type="title"/>
          </p:nvPr>
        </p:nvSpPr>
        <p:spPr>
          <a:xfrm>
            <a:off x="422401" y="2838346"/>
            <a:ext cx="6908233" cy="1181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431964" y="4124986"/>
            <a:ext cx="6908233" cy="5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01" y="457698"/>
            <a:ext cx="1575340" cy="6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oumns, bullets">
  <p:cSld name="Title, 2 coloumns, bulle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3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3"/>
          <p:cNvSpPr txBox="1"/>
          <p:nvPr>
            <p:ph idx="1" type="body"/>
          </p:nvPr>
        </p:nvSpPr>
        <p:spPr>
          <a:xfrm>
            <a:off x="421268" y="1852695"/>
            <a:ext cx="54672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2" type="body"/>
          </p:nvPr>
        </p:nvSpPr>
        <p:spPr>
          <a:xfrm>
            <a:off x="6304159" y="1852695"/>
            <a:ext cx="54664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oumns, subhead, bullets">
  <p:cSld name="Title, 2 coloumns, subhead, bulle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4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4"/>
          <p:cNvSpPr txBox="1"/>
          <p:nvPr>
            <p:ph idx="1" type="body"/>
          </p:nvPr>
        </p:nvSpPr>
        <p:spPr>
          <a:xfrm>
            <a:off x="422399" y="1852696"/>
            <a:ext cx="5467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60" name="Google Shape;60;p74"/>
          <p:cNvSpPr txBox="1"/>
          <p:nvPr>
            <p:ph idx="2" type="body"/>
          </p:nvPr>
        </p:nvSpPr>
        <p:spPr>
          <a:xfrm>
            <a:off x="422399" y="3196188"/>
            <a:ext cx="5467200" cy="3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4"/>
          <p:cNvSpPr txBox="1"/>
          <p:nvPr>
            <p:ph idx="3" type="body"/>
          </p:nvPr>
        </p:nvSpPr>
        <p:spPr>
          <a:xfrm>
            <a:off x="6302404" y="1852696"/>
            <a:ext cx="5467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62" name="Google Shape;62;p74"/>
          <p:cNvSpPr txBox="1"/>
          <p:nvPr>
            <p:ph idx="4" type="body"/>
          </p:nvPr>
        </p:nvSpPr>
        <p:spPr>
          <a:xfrm>
            <a:off x="6302404" y="3196188"/>
            <a:ext cx="5467200" cy="3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oumns, subhead, bullets">
  <p:cSld name="Title, 3 coloumns, subhead,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5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5"/>
          <p:cNvSpPr txBox="1"/>
          <p:nvPr>
            <p:ph idx="1" type="body"/>
          </p:nvPr>
        </p:nvSpPr>
        <p:spPr>
          <a:xfrm>
            <a:off x="4375079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66" name="Google Shape;66;p75"/>
          <p:cNvSpPr txBox="1"/>
          <p:nvPr>
            <p:ph idx="2" type="body"/>
          </p:nvPr>
        </p:nvSpPr>
        <p:spPr>
          <a:xfrm>
            <a:off x="8343357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67" name="Google Shape;67;p75"/>
          <p:cNvSpPr txBox="1"/>
          <p:nvPr>
            <p:ph idx="3" type="body"/>
          </p:nvPr>
        </p:nvSpPr>
        <p:spPr>
          <a:xfrm>
            <a:off x="430200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5"/>
          <p:cNvSpPr txBox="1"/>
          <p:nvPr>
            <p:ph idx="4" type="body"/>
          </p:nvPr>
        </p:nvSpPr>
        <p:spPr>
          <a:xfrm>
            <a:off x="4375079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5" type="body"/>
          </p:nvPr>
        </p:nvSpPr>
        <p:spPr>
          <a:xfrm>
            <a:off x="8335557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6" type="body"/>
          </p:nvPr>
        </p:nvSpPr>
        <p:spPr>
          <a:xfrm>
            <a:off x="422400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oumns, icon, subhead, bullets">
  <p:cSld name="Title, 3 coloumns, icon, subhead, bulle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6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6"/>
          <p:cNvSpPr txBox="1"/>
          <p:nvPr>
            <p:ph idx="1" type="body"/>
          </p:nvPr>
        </p:nvSpPr>
        <p:spPr>
          <a:xfrm>
            <a:off x="4375079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74" name="Google Shape;74;p76"/>
          <p:cNvSpPr txBox="1"/>
          <p:nvPr>
            <p:ph idx="2" type="body"/>
          </p:nvPr>
        </p:nvSpPr>
        <p:spPr>
          <a:xfrm>
            <a:off x="8343357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75" name="Google Shape;75;p76"/>
          <p:cNvSpPr txBox="1"/>
          <p:nvPr>
            <p:ph idx="3" type="body"/>
          </p:nvPr>
        </p:nvSpPr>
        <p:spPr>
          <a:xfrm>
            <a:off x="430200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4" type="body"/>
          </p:nvPr>
        </p:nvSpPr>
        <p:spPr>
          <a:xfrm>
            <a:off x="4375079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5" type="body"/>
          </p:nvPr>
        </p:nvSpPr>
        <p:spPr>
          <a:xfrm>
            <a:off x="8335557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6" type="body"/>
          </p:nvPr>
        </p:nvSpPr>
        <p:spPr>
          <a:xfrm>
            <a:off x="422400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79" name="Google Shape;79;p76"/>
          <p:cNvSpPr/>
          <p:nvPr>
            <p:ph idx="7" type="pic"/>
          </p:nvPr>
        </p:nvSpPr>
        <p:spPr>
          <a:xfrm>
            <a:off x="422400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76"/>
          <p:cNvSpPr/>
          <p:nvPr>
            <p:ph idx="8" type="pic"/>
          </p:nvPr>
        </p:nvSpPr>
        <p:spPr>
          <a:xfrm>
            <a:off x="4357793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76"/>
          <p:cNvSpPr/>
          <p:nvPr>
            <p:ph idx="9" type="pic"/>
          </p:nvPr>
        </p:nvSpPr>
        <p:spPr>
          <a:xfrm>
            <a:off x="8324052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oumns, subhead, bullets">
  <p:cSld name="Title, 4 coloumns, subhead, bulle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7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7"/>
          <p:cNvSpPr txBox="1"/>
          <p:nvPr>
            <p:ph idx="1" type="body"/>
          </p:nvPr>
        </p:nvSpPr>
        <p:spPr>
          <a:xfrm>
            <a:off x="3397099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85" name="Google Shape;85;p77"/>
          <p:cNvSpPr txBox="1"/>
          <p:nvPr>
            <p:ph idx="2" type="body"/>
          </p:nvPr>
        </p:nvSpPr>
        <p:spPr>
          <a:xfrm>
            <a:off x="6371797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86" name="Google Shape;86;p77"/>
          <p:cNvSpPr txBox="1"/>
          <p:nvPr>
            <p:ph idx="3" type="body"/>
          </p:nvPr>
        </p:nvSpPr>
        <p:spPr>
          <a:xfrm>
            <a:off x="430200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7"/>
          <p:cNvSpPr txBox="1"/>
          <p:nvPr>
            <p:ph idx="4" type="body"/>
          </p:nvPr>
        </p:nvSpPr>
        <p:spPr>
          <a:xfrm>
            <a:off x="3399699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5" type="body"/>
          </p:nvPr>
        </p:nvSpPr>
        <p:spPr>
          <a:xfrm>
            <a:off x="6369197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6" type="body"/>
          </p:nvPr>
        </p:nvSpPr>
        <p:spPr>
          <a:xfrm>
            <a:off x="422400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90" name="Google Shape;90;p77"/>
          <p:cNvSpPr txBox="1"/>
          <p:nvPr>
            <p:ph idx="7" type="body"/>
          </p:nvPr>
        </p:nvSpPr>
        <p:spPr>
          <a:xfrm>
            <a:off x="9346497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91" name="Google Shape;91;p77"/>
          <p:cNvSpPr txBox="1"/>
          <p:nvPr>
            <p:ph idx="8" type="body"/>
          </p:nvPr>
        </p:nvSpPr>
        <p:spPr>
          <a:xfrm>
            <a:off x="9338697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oumns, icon, subhead, bullets">
  <p:cSld name="Title, 4 coloumns, icon, subhead, bulle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8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8"/>
          <p:cNvSpPr/>
          <p:nvPr>
            <p:ph idx="2" type="pic"/>
          </p:nvPr>
        </p:nvSpPr>
        <p:spPr>
          <a:xfrm>
            <a:off x="422400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78"/>
          <p:cNvSpPr/>
          <p:nvPr>
            <p:ph idx="3" type="pic"/>
          </p:nvPr>
        </p:nvSpPr>
        <p:spPr>
          <a:xfrm>
            <a:off x="3397099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78"/>
          <p:cNvSpPr/>
          <p:nvPr>
            <p:ph idx="4" type="pic"/>
          </p:nvPr>
        </p:nvSpPr>
        <p:spPr>
          <a:xfrm>
            <a:off x="6369197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78"/>
          <p:cNvSpPr txBox="1"/>
          <p:nvPr>
            <p:ph idx="1" type="body"/>
          </p:nvPr>
        </p:nvSpPr>
        <p:spPr>
          <a:xfrm>
            <a:off x="3397099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98" name="Google Shape;98;p78"/>
          <p:cNvSpPr txBox="1"/>
          <p:nvPr>
            <p:ph idx="5" type="body"/>
          </p:nvPr>
        </p:nvSpPr>
        <p:spPr>
          <a:xfrm>
            <a:off x="6371797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99" name="Google Shape;99;p78"/>
          <p:cNvSpPr txBox="1"/>
          <p:nvPr>
            <p:ph idx="6" type="body"/>
          </p:nvPr>
        </p:nvSpPr>
        <p:spPr>
          <a:xfrm>
            <a:off x="430200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78"/>
          <p:cNvSpPr txBox="1"/>
          <p:nvPr>
            <p:ph idx="7" type="body"/>
          </p:nvPr>
        </p:nvSpPr>
        <p:spPr>
          <a:xfrm>
            <a:off x="3399699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8"/>
          <p:cNvSpPr txBox="1"/>
          <p:nvPr>
            <p:ph idx="8" type="body"/>
          </p:nvPr>
        </p:nvSpPr>
        <p:spPr>
          <a:xfrm>
            <a:off x="6369197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78"/>
          <p:cNvSpPr txBox="1"/>
          <p:nvPr>
            <p:ph idx="9" type="body"/>
          </p:nvPr>
        </p:nvSpPr>
        <p:spPr>
          <a:xfrm>
            <a:off x="422400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03" name="Google Shape;103;p78"/>
          <p:cNvSpPr txBox="1"/>
          <p:nvPr>
            <p:ph idx="13" type="body"/>
          </p:nvPr>
        </p:nvSpPr>
        <p:spPr>
          <a:xfrm>
            <a:off x="9346497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04" name="Google Shape;104;p78"/>
          <p:cNvSpPr txBox="1"/>
          <p:nvPr>
            <p:ph idx="14" type="body"/>
          </p:nvPr>
        </p:nvSpPr>
        <p:spPr>
          <a:xfrm>
            <a:off x="9338697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78"/>
          <p:cNvSpPr/>
          <p:nvPr>
            <p:ph idx="15" type="pic"/>
          </p:nvPr>
        </p:nvSpPr>
        <p:spPr>
          <a:xfrm>
            <a:off x="9332316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umns, icons, subhead, body copy">
  <p:cSld name="Title, 3 columns, icons, subhead, body cop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9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9"/>
          <p:cNvSpPr txBox="1"/>
          <p:nvPr>
            <p:ph idx="1" type="body"/>
          </p:nvPr>
        </p:nvSpPr>
        <p:spPr>
          <a:xfrm>
            <a:off x="42239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09" name="Google Shape;109;p79"/>
          <p:cNvSpPr txBox="1"/>
          <p:nvPr>
            <p:ph idx="2" type="body"/>
          </p:nvPr>
        </p:nvSpPr>
        <p:spPr>
          <a:xfrm>
            <a:off x="42239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79"/>
          <p:cNvSpPr txBox="1"/>
          <p:nvPr>
            <p:ph idx="3" type="body"/>
          </p:nvPr>
        </p:nvSpPr>
        <p:spPr>
          <a:xfrm>
            <a:off x="434966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11" name="Google Shape;111;p79"/>
          <p:cNvSpPr txBox="1"/>
          <p:nvPr>
            <p:ph idx="4" type="body"/>
          </p:nvPr>
        </p:nvSpPr>
        <p:spPr>
          <a:xfrm>
            <a:off x="434966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79"/>
          <p:cNvSpPr txBox="1"/>
          <p:nvPr>
            <p:ph idx="5" type="body"/>
          </p:nvPr>
        </p:nvSpPr>
        <p:spPr>
          <a:xfrm>
            <a:off x="8276940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13" name="Google Shape;113;p79"/>
          <p:cNvSpPr txBox="1"/>
          <p:nvPr>
            <p:ph idx="6" type="body"/>
          </p:nvPr>
        </p:nvSpPr>
        <p:spPr>
          <a:xfrm>
            <a:off x="8276940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79"/>
          <p:cNvSpPr/>
          <p:nvPr>
            <p:ph idx="7" type="pic"/>
          </p:nvPr>
        </p:nvSpPr>
        <p:spPr>
          <a:xfrm>
            <a:off x="422400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79"/>
          <p:cNvSpPr/>
          <p:nvPr>
            <p:ph idx="8" type="pic"/>
          </p:nvPr>
        </p:nvSpPr>
        <p:spPr>
          <a:xfrm>
            <a:off x="4349671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79"/>
          <p:cNvSpPr/>
          <p:nvPr>
            <p:ph idx="9" type="pic"/>
          </p:nvPr>
        </p:nvSpPr>
        <p:spPr>
          <a:xfrm>
            <a:off x="8276941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umns, icons, subhead, bullets">
  <p:cSld name="Title, 4 columns, icons, subhead, bulle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0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0"/>
          <p:cNvSpPr txBox="1"/>
          <p:nvPr>
            <p:ph idx="1" type="body"/>
          </p:nvPr>
        </p:nvSpPr>
        <p:spPr>
          <a:xfrm>
            <a:off x="422399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20" name="Google Shape;120;p80"/>
          <p:cNvSpPr txBox="1"/>
          <p:nvPr>
            <p:ph idx="2" type="body"/>
          </p:nvPr>
        </p:nvSpPr>
        <p:spPr>
          <a:xfrm>
            <a:off x="422399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80"/>
          <p:cNvSpPr txBox="1"/>
          <p:nvPr>
            <p:ph idx="3" type="body"/>
          </p:nvPr>
        </p:nvSpPr>
        <p:spPr>
          <a:xfrm>
            <a:off x="3392829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22" name="Google Shape;122;p80"/>
          <p:cNvSpPr txBox="1"/>
          <p:nvPr>
            <p:ph idx="4" type="body"/>
          </p:nvPr>
        </p:nvSpPr>
        <p:spPr>
          <a:xfrm>
            <a:off x="3392829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80"/>
          <p:cNvSpPr txBox="1"/>
          <p:nvPr>
            <p:ph idx="5" type="body"/>
          </p:nvPr>
        </p:nvSpPr>
        <p:spPr>
          <a:xfrm>
            <a:off x="6363260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24" name="Google Shape;124;p80"/>
          <p:cNvSpPr txBox="1"/>
          <p:nvPr>
            <p:ph idx="6" type="body"/>
          </p:nvPr>
        </p:nvSpPr>
        <p:spPr>
          <a:xfrm>
            <a:off x="6363260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80"/>
          <p:cNvSpPr txBox="1"/>
          <p:nvPr>
            <p:ph idx="7" type="body"/>
          </p:nvPr>
        </p:nvSpPr>
        <p:spPr>
          <a:xfrm>
            <a:off x="9333691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26" name="Google Shape;126;p80"/>
          <p:cNvSpPr txBox="1"/>
          <p:nvPr>
            <p:ph idx="8" type="body"/>
          </p:nvPr>
        </p:nvSpPr>
        <p:spPr>
          <a:xfrm>
            <a:off x="9333691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80"/>
          <p:cNvSpPr/>
          <p:nvPr>
            <p:ph idx="9" type="pic"/>
          </p:nvPr>
        </p:nvSpPr>
        <p:spPr>
          <a:xfrm>
            <a:off x="422399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80"/>
          <p:cNvSpPr/>
          <p:nvPr>
            <p:ph idx="13" type="pic"/>
          </p:nvPr>
        </p:nvSpPr>
        <p:spPr>
          <a:xfrm>
            <a:off x="3395807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80"/>
          <p:cNvSpPr/>
          <p:nvPr>
            <p:ph idx="14" type="pic"/>
          </p:nvPr>
        </p:nvSpPr>
        <p:spPr>
          <a:xfrm>
            <a:off x="6369215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80"/>
          <p:cNvSpPr/>
          <p:nvPr>
            <p:ph idx="15" type="pic"/>
          </p:nvPr>
        </p:nvSpPr>
        <p:spPr>
          <a:xfrm>
            <a:off x="9342621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umns, icons, subhead, centered body copy">
  <p:cSld name="Title, 3 columns, icons, subhead, centered body cop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1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1"/>
          <p:cNvSpPr/>
          <p:nvPr>
            <p:ph idx="2" type="pic"/>
          </p:nvPr>
        </p:nvSpPr>
        <p:spPr>
          <a:xfrm>
            <a:off x="1191173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81"/>
          <p:cNvSpPr/>
          <p:nvPr>
            <p:ph idx="3" type="pic"/>
          </p:nvPr>
        </p:nvSpPr>
        <p:spPr>
          <a:xfrm>
            <a:off x="5110957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81"/>
          <p:cNvSpPr/>
          <p:nvPr>
            <p:ph idx="4" type="pic"/>
          </p:nvPr>
        </p:nvSpPr>
        <p:spPr>
          <a:xfrm>
            <a:off x="9038229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81"/>
          <p:cNvSpPr txBox="1"/>
          <p:nvPr>
            <p:ph idx="1" type="body"/>
          </p:nvPr>
        </p:nvSpPr>
        <p:spPr>
          <a:xfrm>
            <a:off x="42239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37" name="Google Shape;137;p81"/>
          <p:cNvSpPr txBox="1"/>
          <p:nvPr>
            <p:ph idx="5" type="body"/>
          </p:nvPr>
        </p:nvSpPr>
        <p:spPr>
          <a:xfrm>
            <a:off x="42239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81"/>
          <p:cNvSpPr txBox="1"/>
          <p:nvPr>
            <p:ph idx="6" type="body"/>
          </p:nvPr>
        </p:nvSpPr>
        <p:spPr>
          <a:xfrm>
            <a:off x="434966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39" name="Google Shape;139;p81"/>
          <p:cNvSpPr txBox="1"/>
          <p:nvPr>
            <p:ph idx="7" type="body"/>
          </p:nvPr>
        </p:nvSpPr>
        <p:spPr>
          <a:xfrm>
            <a:off x="434966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81"/>
          <p:cNvSpPr txBox="1"/>
          <p:nvPr>
            <p:ph idx="8" type="body"/>
          </p:nvPr>
        </p:nvSpPr>
        <p:spPr>
          <a:xfrm>
            <a:off x="8276940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41" name="Google Shape;141;p81"/>
          <p:cNvSpPr txBox="1"/>
          <p:nvPr>
            <p:ph idx="9" type="body"/>
          </p:nvPr>
        </p:nvSpPr>
        <p:spPr>
          <a:xfrm>
            <a:off x="8276940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1">
  <p:cSld name="Team/Speaker Slide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/>
          <p:nvPr>
            <p:ph idx="2" type="pic"/>
          </p:nvPr>
        </p:nvSpPr>
        <p:spPr>
          <a:xfrm>
            <a:off x="1348288" y="1366031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144" name="Google Shape;144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659" y="539530"/>
            <a:ext cx="5778940" cy="5778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145" name="Google Shape;14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945270" y="963014"/>
            <a:ext cx="4949717" cy="49497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2"/>
          <p:cNvSpPr txBox="1"/>
          <p:nvPr>
            <p:ph idx="1" type="body"/>
          </p:nvPr>
        </p:nvSpPr>
        <p:spPr>
          <a:xfrm>
            <a:off x="6897705" y="1533144"/>
            <a:ext cx="4526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500"/>
              <a:buNone/>
              <a:defRPr b="1" sz="33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47" name="Google Shape;147;p82"/>
          <p:cNvSpPr txBox="1"/>
          <p:nvPr>
            <p:ph idx="3" type="body"/>
          </p:nvPr>
        </p:nvSpPr>
        <p:spPr>
          <a:xfrm>
            <a:off x="6897705" y="3293621"/>
            <a:ext cx="45268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, black bg">
  <p:cSld name="Thank you 1, black bg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22401" y="2838346"/>
            <a:ext cx="6908233" cy="1181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31964" y="4124986"/>
            <a:ext cx="6908233" cy="583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401" y="457698"/>
            <a:ext cx="1575340" cy="67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2">
  <p:cSld name="Team/Speaker Slide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3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3"/>
          <p:cNvSpPr/>
          <p:nvPr>
            <p:ph idx="2" type="pic"/>
          </p:nvPr>
        </p:nvSpPr>
        <p:spPr>
          <a:xfrm>
            <a:off x="1961216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83"/>
          <p:cNvSpPr/>
          <p:nvPr>
            <p:ph idx="3" type="pic"/>
          </p:nvPr>
        </p:nvSpPr>
        <p:spPr>
          <a:xfrm>
            <a:off x="7342747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83"/>
          <p:cNvSpPr txBox="1"/>
          <p:nvPr>
            <p:ph idx="1" type="body"/>
          </p:nvPr>
        </p:nvSpPr>
        <p:spPr>
          <a:xfrm>
            <a:off x="1061159" y="4809715"/>
            <a:ext cx="4566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53" name="Google Shape;153;p83"/>
          <p:cNvSpPr txBox="1"/>
          <p:nvPr>
            <p:ph idx="4" type="body"/>
          </p:nvPr>
        </p:nvSpPr>
        <p:spPr>
          <a:xfrm>
            <a:off x="1061159" y="5420449"/>
            <a:ext cx="4566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83"/>
          <p:cNvSpPr txBox="1"/>
          <p:nvPr>
            <p:ph idx="5" type="body"/>
          </p:nvPr>
        </p:nvSpPr>
        <p:spPr>
          <a:xfrm>
            <a:off x="6449399" y="4809715"/>
            <a:ext cx="4566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55" name="Google Shape;155;p83"/>
          <p:cNvSpPr txBox="1"/>
          <p:nvPr>
            <p:ph idx="6" type="body"/>
          </p:nvPr>
        </p:nvSpPr>
        <p:spPr>
          <a:xfrm>
            <a:off x="6449399" y="5420449"/>
            <a:ext cx="4566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3">
  <p:cSld name="Team/Speaker Slide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4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4"/>
          <p:cNvSpPr txBox="1"/>
          <p:nvPr>
            <p:ph idx="1" type="body"/>
          </p:nvPr>
        </p:nvSpPr>
        <p:spPr>
          <a:xfrm>
            <a:off x="422399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59" name="Google Shape;159;p84"/>
          <p:cNvSpPr txBox="1"/>
          <p:nvPr>
            <p:ph idx="2" type="body"/>
          </p:nvPr>
        </p:nvSpPr>
        <p:spPr>
          <a:xfrm>
            <a:off x="422399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84"/>
          <p:cNvSpPr txBox="1"/>
          <p:nvPr>
            <p:ph idx="3" type="body"/>
          </p:nvPr>
        </p:nvSpPr>
        <p:spPr>
          <a:xfrm>
            <a:off x="4349669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61" name="Google Shape;161;p84"/>
          <p:cNvSpPr txBox="1"/>
          <p:nvPr>
            <p:ph idx="4" type="body"/>
          </p:nvPr>
        </p:nvSpPr>
        <p:spPr>
          <a:xfrm>
            <a:off x="4349669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b="0" i="0" sz="17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84"/>
          <p:cNvSpPr txBox="1"/>
          <p:nvPr>
            <p:ph idx="5" type="body"/>
          </p:nvPr>
        </p:nvSpPr>
        <p:spPr>
          <a:xfrm>
            <a:off x="8276940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63" name="Google Shape;163;p84"/>
          <p:cNvSpPr txBox="1"/>
          <p:nvPr>
            <p:ph idx="6" type="body"/>
          </p:nvPr>
        </p:nvSpPr>
        <p:spPr>
          <a:xfrm>
            <a:off x="8276940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1300"/>
              <a:buNone/>
              <a:defRPr b="0" i="0" sz="17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84"/>
          <p:cNvSpPr/>
          <p:nvPr>
            <p:ph idx="7" type="pic"/>
          </p:nvPr>
        </p:nvSpPr>
        <p:spPr>
          <a:xfrm>
            <a:off x="778671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84"/>
          <p:cNvSpPr/>
          <p:nvPr>
            <p:ph idx="8" type="pic"/>
          </p:nvPr>
        </p:nvSpPr>
        <p:spPr>
          <a:xfrm>
            <a:off x="4705940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84"/>
          <p:cNvSpPr/>
          <p:nvPr>
            <p:ph idx="9" type="pic"/>
          </p:nvPr>
        </p:nvSpPr>
        <p:spPr>
          <a:xfrm>
            <a:off x="8633209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4">
  <p:cSld name="Team/Speaker Slide 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5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5"/>
          <p:cNvSpPr/>
          <p:nvPr>
            <p:ph idx="2" type="pic"/>
          </p:nvPr>
        </p:nvSpPr>
        <p:spPr>
          <a:xfrm>
            <a:off x="512708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85"/>
          <p:cNvSpPr/>
          <p:nvPr>
            <p:ph idx="3" type="pic"/>
          </p:nvPr>
        </p:nvSpPr>
        <p:spPr>
          <a:xfrm>
            <a:off x="3418183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85"/>
          <p:cNvSpPr/>
          <p:nvPr>
            <p:ph idx="4" type="pic"/>
          </p:nvPr>
        </p:nvSpPr>
        <p:spPr>
          <a:xfrm>
            <a:off x="6322247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85"/>
          <p:cNvSpPr/>
          <p:nvPr>
            <p:ph idx="5" type="pic"/>
          </p:nvPr>
        </p:nvSpPr>
        <p:spPr>
          <a:xfrm>
            <a:off x="9227719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85"/>
          <p:cNvSpPr txBox="1"/>
          <p:nvPr>
            <p:ph idx="1" type="body"/>
          </p:nvPr>
        </p:nvSpPr>
        <p:spPr>
          <a:xfrm>
            <a:off x="422399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74" name="Google Shape;174;p85"/>
          <p:cNvSpPr txBox="1"/>
          <p:nvPr>
            <p:ph idx="6" type="body"/>
          </p:nvPr>
        </p:nvSpPr>
        <p:spPr>
          <a:xfrm>
            <a:off x="422399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85"/>
          <p:cNvSpPr txBox="1"/>
          <p:nvPr>
            <p:ph idx="7" type="body"/>
          </p:nvPr>
        </p:nvSpPr>
        <p:spPr>
          <a:xfrm>
            <a:off x="3323643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76" name="Google Shape;176;p85"/>
          <p:cNvSpPr txBox="1"/>
          <p:nvPr>
            <p:ph idx="8" type="body"/>
          </p:nvPr>
        </p:nvSpPr>
        <p:spPr>
          <a:xfrm>
            <a:off x="3323643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85"/>
          <p:cNvSpPr txBox="1"/>
          <p:nvPr>
            <p:ph idx="9" type="body"/>
          </p:nvPr>
        </p:nvSpPr>
        <p:spPr>
          <a:xfrm>
            <a:off x="6224887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78" name="Google Shape;178;p85"/>
          <p:cNvSpPr txBox="1"/>
          <p:nvPr>
            <p:ph idx="13" type="body"/>
          </p:nvPr>
        </p:nvSpPr>
        <p:spPr>
          <a:xfrm>
            <a:off x="6224887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85"/>
          <p:cNvSpPr txBox="1"/>
          <p:nvPr>
            <p:ph idx="14" type="body"/>
          </p:nvPr>
        </p:nvSpPr>
        <p:spPr>
          <a:xfrm>
            <a:off x="9126132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80" name="Google Shape;180;p85"/>
          <p:cNvSpPr txBox="1"/>
          <p:nvPr>
            <p:ph idx="15" type="body"/>
          </p:nvPr>
        </p:nvSpPr>
        <p:spPr>
          <a:xfrm>
            <a:off x="9126132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5">
  <p:cSld name="Team/Speaker Slide 5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6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6"/>
          <p:cNvSpPr txBox="1"/>
          <p:nvPr>
            <p:ph idx="1" type="body"/>
          </p:nvPr>
        </p:nvSpPr>
        <p:spPr>
          <a:xfrm>
            <a:off x="422399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86"/>
          <p:cNvSpPr txBox="1"/>
          <p:nvPr>
            <p:ph idx="2" type="body"/>
          </p:nvPr>
        </p:nvSpPr>
        <p:spPr>
          <a:xfrm>
            <a:off x="435945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85" name="Google Shape;185;p86"/>
          <p:cNvSpPr/>
          <p:nvPr>
            <p:ph idx="3" type="pic"/>
          </p:nvPr>
        </p:nvSpPr>
        <p:spPr>
          <a:xfrm>
            <a:off x="495585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86"/>
          <p:cNvSpPr/>
          <p:nvPr>
            <p:ph idx="4" type="pic"/>
          </p:nvPr>
        </p:nvSpPr>
        <p:spPr>
          <a:xfrm>
            <a:off x="2904824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86"/>
          <p:cNvSpPr/>
          <p:nvPr>
            <p:ph idx="5" type="pic"/>
          </p:nvPr>
        </p:nvSpPr>
        <p:spPr>
          <a:xfrm>
            <a:off x="5305091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86"/>
          <p:cNvSpPr/>
          <p:nvPr>
            <p:ph idx="6" type="pic"/>
          </p:nvPr>
        </p:nvSpPr>
        <p:spPr>
          <a:xfrm>
            <a:off x="7705357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86"/>
          <p:cNvSpPr/>
          <p:nvPr>
            <p:ph idx="7" type="pic"/>
          </p:nvPr>
        </p:nvSpPr>
        <p:spPr>
          <a:xfrm>
            <a:off x="10105624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86"/>
          <p:cNvSpPr txBox="1"/>
          <p:nvPr>
            <p:ph idx="8" type="body"/>
          </p:nvPr>
        </p:nvSpPr>
        <p:spPr>
          <a:xfrm>
            <a:off x="2831637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86"/>
          <p:cNvSpPr txBox="1"/>
          <p:nvPr>
            <p:ph idx="9" type="body"/>
          </p:nvPr>
        </p:nvSpPr>
        <p:spPr>
          <a:xfrm>
            <a:off x="2845184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92" name="Google Shape;192;p86"/>
          <p:cNvSpPr txBox="1"/>
          <p:nvPr>
            <p:ph idx="13" type="body"/>
          </p:nvPr>
        </p:nvSpPr>
        <p:spPr>
          <a:xfrm>
            <a:off x="5231904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86"/>
          <p:cNvSpPr txBox="1"/>
          <p:nvPr>
            <p:ph idx="14" type="body"/>
          </p:nvPr>
        </p:nvSpPr>
        <p:spPr>
          <a:xfrm>
            <a:off x="5245451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94" name="Google Shape;194;p86"/>
          <p:cNvSpPr txBox="1"/>
          <p:nvPr>
            <p:ph idx="15" type="body"/>
          </p:nvPr>
        </p:nvSpPr>
        <p:spPr>
          <a:xfrm>
            <a:off x="7632171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86"/>
          <p:cNvSpPr txBox="1"/>
          <p:nvPr>
            <p:ph idx="16" type="body"/>
          </p:nvPr>
        </p:nvSpPr>
        <p:spPr>
          <a:xfrm>
            <a:off x="7645717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196" name="Google Shape;196;p86"/>
          <p:cNvSpPr txBox="1"/>
          <p:nvPr>
            <p:ph idx="17" type="body"/>
          </p:nvPr>
        </p:nvSpPr>
        <p:spPr>
          <a:xfrm>
            <a:off x="10032437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86"/>
          <p:cNvSpPr txBox="1"/>
          <p:nvPr>
            <p:ph idx="18" type="body"/>
          </p:nvPr>
        </p:nvSpPr>
        <p:spPr>
          <a:xfrm>
            <a:off x="10045984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6">
  <p:cSld name="Team/Speaker Slide 6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7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7"/>
          <p:cNvSpPr/>
          <p:nvPr>
            <p:ph idx="2" type="pic"/>
          </p:nvPr>
        </p:nvSpPr>
        <p:spPr>
          <a:xfrm>
            <a:off x="1355839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87"/>
          <p:cNvSpPr/>
          <p:nvPr>
            <p:ph idx="3" type="pic"/>
          </p:nvPr>
        </p:nvSpPr>
        <p:spPr>
          <a:xfrm>
            <a:off x="1355839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87"/>
          <p:cNvSpPr txBox="1"/>
          <p:nvPr>
            <p:ph idx="1" type="body"/>
          </p:nvPr>
        </p:nvSpPr>
        <p:spPr>
          <a:xfrm>
            <a:off x="422401" y="2904108"/>
            <a:ext cx="3492800" cy="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03" name="Google Shape;203;p87"/>
          <p:cNvSpPr txBox="1"/>
          <p:nvPr>
            <p:ph idx="4" type="body"/>
          </p:nvPr>
        </p:nvSpPr>
        <p:spPr>
          <a:xfrm>
            <a:off x="422401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04" name="Google Shape;204;p87"/>
          <p:cNvSpPr/>
          <p:nvPr>
            <p:ph idx="5" type="pic"/>
          </p:nvPr>
        </p:nvSpPr>
        <p:spPr>
          <a:xfrm>
            <a:off x="5226667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87"/>
          <p:cNvSpPr/>
          <p:nvPr>
            <p:ph idx="6" type="pic"/>
          </p:nvPr>
        </p:nvSpPr>
        <p:spPr>
          <a:xfrm>
            <a:off x="5226667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87"/>
          <p:cNvSpPr txBox="1"/>
          <p:nvPr>
            <p:ph idx="7" type="body"/>
          </p:nvPr>
        </p:nvSpPr>
        <p:spPr>
          <a:xfrm>
            <a:off x="4293229" y="2904108"/>
            <a:ext cx="3492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07" name="Google Shape;207;p87"/>
          <p:cNvSpPr txBox="1"/>
          <p:nvPr>
            <p:ph idx="8" type="body"/>
          </p:nvPr>
        </p:nvSpPr>
        <p:spPr>
          <a:xfrm>
            <a:off x="4293229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08" name="Google Shape;208;p87"/>
          <p:cNvSpPr/>
          <p:nvPr>
            <p:ph idx="9" type="pic"/>
          </p:nvPr>
        </p:nvSpPr>
        <p:spPr>
          <a:xfrm>
            <a:off x="9146085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87"/>
          <p:cNvSpPr/>
          <p:nvPr>
            <p:ph idx="13" type="pic"/>
          </p:nvPr>
        </p:nvSpPr>
        <p:spPr>
          <a:xfrm>
            <a:off x="9146085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87"/>
          <p:cNvSpPr txBox="1"/>
          <p:nvPr>
            <p:ph idx="14" type="body"/>
          </p:nvPr>
        </p:nvSpPr>
        <p:spPr>
          <a:xfrm>
            <a:off x="8212648" y="2904108"/>
            <a:ext cx="3492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11" name="Google Shape;211;p87"/>
          <p:cNvSpPr txBox="1"/>
          <p:nvPr>
            <p:ph idx="15" type="body"/>
          </p:nvPr>
        </p:nvSpPr>
        <p:spPr>
          <a:xfrm>
            <a:off x="8212648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12" name="Google Shape;212;p87"/>
          <p:cNvSpPr txBox="1"/>
          <p:nvPr>
            <p:ph idx="16" type="body"/>
          </p:nvPr>
        </p:nvSpPr>
        <p:spPr>
          <a:xfrm>
            <a:off x="422400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87"/>
          <p:cNvSpPr txBox="1"/>
          <p:nvPr>
            <p:ph idx="17" type="body"/>
          </p:nvPr>
        </p:nvSpPr>
        <p:spPr>
          <a:xfrm>
            <a:off x="4293228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87"/>
          <p:cNvSpPr txBox="1"/>
          <p:nvPr>
            <p:ph idx="18" type="body"/>
          </p:nvPr>
        </p:nvSpPr>
        <p:spPr>
          <a:xfrm>
            <a:off x="8212647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87"/>
          <p:cNvSpPr txBox="1"/>
          <p:nvPr>
            <p:ph idx="19" type="body"/>
          </p:nvPr>
        </p:nvSpPr>
        <p:spPr>
          <a:xfrm>
            <a:off x="422400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87"/>
          <p:cNvSpPr txBox="1"/>
          <p:nvPr>
            <p:ph idx="20" type="body"/>
          </p:nvPr>
        </p:nvSpPr>
        <p:spPr>
          <a:xfrm>
            <a:off x="4293228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87"/>
          <p:cNvSpPr txBox="1"/>
          <p:nvPr>
            <p:ph idx="21" type="body"/>
          </p:nvPr>
        </p:nvSpPr>
        <p:spPr>
          <a:xfrm>
            <a:off x="8212647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6 Alternative">
  <p:cSld name="Team/Speaker Slide 6 Alternativ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8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88"/>
          <p:cNvSpPr/>
          <p:nvPr>
            <p:ph idx="2" type="pic"/>
          </p:nvPr>
        </p:nvSpPr>
        <p:spPr>
          <a:xfrm>
            <a:off x="422400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88"/>
          <p:cNvSpPr/>
          <p:nvPr>
            <p:ph idx="3" type="pic"/>
          </p:nvPr>
        </p:nvSpPr>
        <p:spPr>
          <a:xfrm>
            <a:off x="422400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88"/>
          <p:cNvSpPr txBox="1"/>
          <p:nvPr>
            <p:ph idx="1" type="body"/>
          </p:nvPr>
        </p:nvSpPr>
        <p:spPr>
          <a:xfrm>
            <a:off x="2189132" y="1770908"/>
            <a:ext cx="1790400" cy="6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23" name="Google Shape;223;p88"/>
          <p:cNvSpPr txBox="1"/>
          <p:nvPr>
            <p:ph idx="4" type="body"/>
          </p:nvPr>
        </p:nvSpPr>
        <p:spPr>
          <a:xfrm>
            <a:off x="2189132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24" name="Google Shape;224;p88"/>
          <p:cNvSpPr/>
          <p:nvPr>
            <p:ph idx="5" type="pic"/>
          </p:nvPr>
        </p:nvSpPr>
        <p:spPr>
          <a:xfrm>
            <a:off x="4293228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88"/>
          <p:cNvSpPr/>
          <p:nvPr>
            <p:ph idx="6" type="pic"/>
          </p:nvPr>
        </p:nvSpPr>
        <p:spPr>
          <a:xfrm>
            <a:off x="4293228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88"/>
          <p:cNvSpPr txBox="1"/>
          <p:nvPr>
            <p:ph idx="7" type="body"/>
          </p:nvPr>
        </p:nvSpPr>
        <p:spPr>
          <a:xfrm>
            <a:off x="6059960" y="1751003"/>
            <a:ext cx="1790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27" name="Google Shape;227;p88"/>
          <p:cNvSpPr txBox="1"/>
          <p:nvPr>
            <p:ph idx="8" type="body"/>
          </p:nvPr>
        </p:nvSpPr>
        <p:spPr>
          <a:xfrm>
            <a:off x="6059960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28" name="Google Shape;228;p88"/>
          <p:cNvSpPr/>
          <p:nvPr>
            <p:ph idx="9" type="pic"/>
          </p:nvPr>
        </p:nvSpPr>
        <p:spPr>
          <a:xfrm>
            <a:off x="8212647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88"/>
          <p:cNvSpPr/>
          <p:nvPr>
            <p:ph idx="13" type="pic"/>
          </p:nvPr>
        </p:nvSpPr>
        <p:spPr>
          <a:xfrm>
            <a:off x="8212647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88"/>
          <p:cNvSpPr txBox="1"/>
          <p:nvPr>
            <p:ph idx="14" type="body"/>
          </p:nvPr>
        </p:nvSpPr>
        <p:spPr>
          <a:xfrm>
            <a:off x="9979379" y="1751003"/>
            <a:ext cx="1790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31" name="Google Shape;231;p88"/>
          <p:cNvSpPr txBox="1"/>
          <p:nvPr>
            <p:ph idx="15" type="body"/>
          </p:nvPr>
        </p:nvSpPr>
        <p:spPr>
          <a:xfrm>
            <a:off x="9979379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232" name="Google Shape;232;p88"/>
          <p:cNvSpPr txBox="1"/>
          <p:nvPr>
            <p:ph idx="16" type="body"/>
          </p:nvPr>
        </p:nvSpPr>
        <p:spPr>
          <a:xfrm>
            <a:off x="2189131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88"/>
          <p:cNvSpPr txBox="1"/>
          <p:nvPr>
            <p:ph idx="17" type="body"/>
          </p:nvPr>
        </p:nvSpPr>
        <p:spPr>
          <a:xfrm>
            <a:off x="6059959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88"/>
          <p:cNvSpPr txBox="1"/>
          <p:nvPr>
            <p:ph idx="18" type="body"/>
          </p:nvPr>
        </p:nvSpPr>
        <p:spPr>
          <a:xfrm>
            <a:off x="9979377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88"/>
          <p:cNvSpPr txBox="1"/>
          <p:nvPr>
            <p:ph idx="19" type="body"/>
          </p:nvPr>
        </p:nvSpPr>
        <p:spPr>
          <a:xfrm>
            <a:off x="2189131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88"/>
          <p:cNvSpPr txBox="1"/>
          <p:nvPr>
            <p:ph idx="20" type="body"/>
          </p:nvPr>
        </p:nvSpPr>
        <p:spPr>
          <a:xfrm>
            <a:off x="6059959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88"/>
          <p:cNvSpPr txBox="1"/>
          <p:nvPr>
            <p:ph idx="21" type="body"/>
          </p:nvPr>
        </p:nvSpPr>
        <p:spPr>
          <a:xfrm>
            <a:off x="9979377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">
  <p:cSld name="Title, bullets, image righ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9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9"/>
          <p:cNvSpPr txBox="1"/>
          <p:nvPr>
            <p:ph type="title"/>
          </p:nvPr>
        </p:nvSpPr>
        <p:spPr>
          <a:xfrm>
            <a:off x="422400" y="366184"/>
            <a:ext cx="5870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9"/>
          <p:cNvSpPr/>
          <p:nvPr>
            <p:ph idx="2" type="pic"/>
          </p:nvPr>
        </p:nvSpPr>
        <p:spPr>
          <a:xfrm>
            <a:off x="7268901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89"/>
          <p:cNvSpPr txBox="1"/>
          <p:nvPr>
            <p:ph idx="1" type="body"/>
          </p:nvPr>
        </p:nvSpPr>
        <p:spPr>
          <a:xfrm>
            <a:off x="421267" y="1826684"/>
            <a:ext cx="5870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89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 1">
  <p:cSld name="Title, bullets, image right 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0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0"/>
          <p:cNvSpPr txBox="1"/>
          <p:nvPr>
            <p:ph type="title"/>
          </p:nvPr>
        </p:nvSpPr>
        <p:spPr>
          <a:xfrm>
            <a:off x="422400" y="366184"/>
            <a:ext cx="5870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90"/>
          <p:cNvSpPr/>
          <p:nvPr>
            <p:ph idx="2" type="pic"/>
          </p:nvPr>
        </p:nvSpPr>
        <p:spPr>
          <a:xfrm>
            <a:off x="7268901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90"/>
          <p:cNvSpPr txBox="1"/>
          <p:nvPr>
            <p:ph idx="1" type="body"/>
          </p:nvPr>
        </p:nvSpPr>
        <p:spPr>
          <a:xfrm>
            <a:off x="421267" y="1826684"/>
            <a:ext cx="5870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90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left">
  <p:cSld name="Title, bullets, image lef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1"/>
          <p:cNvSpPr txBox="1"/>
          <p:nvPr>
            <p:ph type="title"/>
          </p:nvPr>
        </p:nvSpPr>
        <p:spPr>
          <a:xfrm>
            <a:off x="5484396" y="366184"/>
            <a:ext cx="55656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1"/>
          <p:cNvSpPr/>
          <p:nvPr>
            <p:ph idx="2" type="pic"/>
          </p:nvPr>
        </p:nvSpPr>
        <p:spPr>
          <a:xfrm>
            <a:off x="0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91"/>
          <p:cNvSpPr txBox="1"/>
          <p:nvPr>
            <p:ph idx="1" type="body"/>
          </p:nvPr>
        </p:nvSpPr>
        <p:spPr>
          <a:xfrm>
            <a:off x="5483263" y="1826684"/>
            <a:ext cx="6276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 circle">
  <p:cSld name="Title, bullets, image right circl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2"/>
          <p:cNvSpPr txBox="1"/>
          <p:nvPr>
            <p:ph type="title"/>
          </p:nvPr>
        </p:nvSpPr>
        <p:spPr>
          <a:xfrm>
            <a:off x="422400" y="366184"/>
            <a:ext cx="52264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92"/>
          <p:cNvSpPr txBox="1"/>
          <p:nvPr>
            <p:ph idx="1" type="body"/>
          </p:nvPr>
        </p:nvSpPr>
        <p:spPr>
          <a:xfrm>
            <a:off x="421267" y="1826684"/>
            <a:ext cx="52264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92"/>
          <p:cNvSpPr/>
          <p:nvPr>
            <p:ph idx="2" type="pic"/>
          </p:nvPr>
        </p:nvSpPr>
        <p:spPr>
          <a:xfrm>
            <a:off x="5800600" y="-2420051"/>
            <a:ext cx="8493600" cy="849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3, black bg">
  <p:cSld name="Thank you 3, black bg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44664" y="2838346"/>
            <a:ext cx="11302672" cy="1181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5333">
                <a:highlight>
                  <a:srgbClr val="050707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">
  <p:cSld name="Big Quot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3"/>
          <p:cNvSpPr txBox="1"/>
          <p:nvPr>
            <p:ph type="title"/>
          </p:nvPr>
        </p:nvSpPr>
        <p:spPr>
          <a:xfrm>
            <a:off x="422400" y="2055701"/>
            <a:ext cx="93724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0" name="Google Shape;260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642" y="791289"/>
            <a:ext cx="1037497" cy="909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3"/>
          <p:cNvSpPr txBox="1"/>
          <p:nvPr>
            <p:ph idx="1" type="body"/>
          </p:nvPr>
        </p:nvSpPr>
        <p:spPr>
          <a:xfrm>
            <a:off x="422399" y="5256088"/>
            <a:ext cx="9372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circle with artwork">
  <p:cSld name="Title, image circle with artwor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4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94"/>
          <p:cNvSpPr txBox="1"/>
          <p:nvPr>
            <p:ph type="title"/>
          </p:nvPr>
        </p:nvSpPr>
        <p:spPr>
          <a:xfrm>
            <a:off x="422401" y="968504"/>
            <a:ext cx="5038800" cy="49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Ein Bild, das Spiel, Uhr, Blume enthält.&#10;&#10;Automatisch generierte Beschreibung" id="265" name="Google Shape;265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266" name="Google Shape;266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image circle with artwork">
  <p:cSld name="Body copy, image circle with artwork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5"/>
          <p:cNvSpPr txBox="1"/>
          <p:nvPr>
            <p:ph idx="1" type="body"/>
          </p:nvPr>
        </p:nvSpPr>
        <p:spPr>
          <a:xfrm>
            <a:off x="421267" y="758597"/>
            <a:ext cx="50400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95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270" name="Google Shape;270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271" name="Google Shape;271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image circle with artwork">
  <p:cSld name="Quote, image circle with artwor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6"/>
          <p:cNvSpPr txBox="1"/>
          <p:nvPr>
            <p:ph type="title"/>
          </p:nvPr>
        </p:nvSpPr>
        <p:spPr>
          <a:xfrm>
            <a:off x="422401" y="2048189"/>
            <a:ext cx="51692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9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4" name="Google Shape;274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384" y="946382"/>
            <a:ext cx="822229" cy="7211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6"/>
          <p:cNvSpPr txBox="1"/>
          <p:nvPr>
            <p:ph idx="1" type="body"/>
          </p:nvPr>
        </p:nvSpPr>
        <p:spPr>
          <a:xfrm>
            <a:off x="422399" y="5248576"/>
            <a:ext cx="5288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96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277" name="Google Shape;27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278" name="Google Shape;27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bg image">
  <p:cSld name="Quote, bg imag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7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7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97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7"/>
          <p:cNvSpPr/>
          <p:nvPr/>
        </p:nvSpPr>
        <p:spPr>
          <a:xfrm>
            <a:off x="0" y="-4451"/>
            <a:ext cx="12753601" cy="68624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7"/>
          <p:cNvSpPr txBox="1"/>
          <p:nvPr>
            <p:ph type="title"/>
          </p:nvPr>
        </p:nvSpPr>
        <p:spPr>
          <a:xfrm>
            <a:off x="422400" y="2048189"/>
            <a:ext cx="52884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9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5" name="Google Shape;285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400" y="949816"/>
            <a:ext cx="824197" cy="7143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97"/>
          <p:cNvSpPr txBox="1"/>
          <p:nvPr>
            <p:ph idx="1" type="body"/>
          </p:nvPr>
        </p:nvSpPr>
        <p:spPr>
          <a:xfrm>
            <a:off x="422399" y="5248576"/>
            <a:ext cx="5288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97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bg image">
  <p:cSld name="Body copy, bg imag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8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8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98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8"/>
          <p:cNvSpPr txBox="1"/>
          <p:nvPr>
            <p:ph idx="1" type="body"/>
          </p:nvPr>
        </p:nvSpPr>
        <p:spPr>
          <a:xfrm>
            <a:off x="421267" y="758597"/>
            <a:ext cx="54144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3" name="Google Shape;293;p98"/>
          <p:cNvGrpSpPr/>
          <p:nvPr/>
        </p:nvGrpSpPr>
        <p:grpSpPr>
          <a:xfrm>
            <a:off x="11363226" y="362041"/>
            <a:ext cx="468044" cy="486095"/>
            <a:chOff x="59275" y="74425"/>
            <a:chExt cx="2865575" cy="2828325"/>
          </a:xfrm>
        </p:grpSpPr>
        <p:sp>
          <p:nvSpPr>
            <p:cNvPr id="294" name="Google Shape;294;p98"/>
            <p:cNvSpPr/>
            <p:nvPr/>
          </p:nvSpPr>
          <p:spPr>
            <a:xfrm>
              <a:off x="1072325" y="1134100"/>
              <a:ext cx="979200" cy="965825"/>
            </a:xfrm>
            <a:custGeom>
              <a:rect b="b" l="l" r="r" t="t"/>
              <a:pathLst>
                <a:path extrusionOk="0" h="38633" w="39168">
                  <a:moveTo>
                    <a:pt x="20544" y="1"/>
                  </a:moveTo>
                  <a:cubicBezTo>
                    <a:pt x="20332" y="1"/>
                    <a:pt x="20117" y="3"/>
                    <a:pt x="19902" y="8"/>
                  </a:cubicBezTo>
                  <a:cubicBezTo>
                    <a:pt x="16006" y="8"/>
                    <a:pt x="12576" y="802"/>
                    <a:pt x="9570" y="2310"/>
                  </a:cubicBezTo>
                  <a:cubicBezTo>
                    <a:pt x="6606" y="3859"/>
                    <a:pt x="4235" y="6082"/>
                    <a:pt x="2541" y="9019"/>
                  </a:cubicBezTo>
                  <a:cubicBezTo>
                    <a:pt x="847" y="11957"/>
                    <a:pt x="0" y="15370"/>
                    <a:pt x="0" y="19300"/>
                  </a:cubicBezTo>
                  <a:cubicBezTo>
                    <a:pt x="0" y="23270"/>
                    <a:pt x="847" y="26684"/>
                    <a:pt x="2541" y="29621"/>
                  </a:cubicBezTo>
                  <a:cubicBezTo>
                    <a:pt x="4235" y="32559"/>
                    <a:pt x="6564" y="34782"/>
                    <a:pt x="9570" y="36330"/>
                  </a:cubicBezTo>
                  <a:cubicBezTo>
                    <a:pt x="12534" y="37838"/>
                    <a:pt x="15964" y="38632"/>
                    <a:pt x="19902" y="38632"/>
                  </a:cubicBezTo>
                  <a:cubicBezTo>
                    <a:pt x="25067" y="38632"/>
                    <a:pt x="29429" y="37322"/>
                    <a:pt x="32816" y="34742"/>
                  </a:cubicBezTo>
                  <a:cubicBezTo>
                    <a:pt x="36204" y="32082"/>
                    <a:pt x="38321" y="28589"/>
                    <a:pt x="39168" y="24143"/>
                  </a:cubicBezTo>
                  <a:lnTo>
                    <a:pt x="30318" y="24143"/>
                  </a:lnTo>
                  <a:cubicBezTo>
                    <a:pt x="29852" y="26525"/>
                    <a:pt x="28624" y="28391"/>
                    <a:pt x="26761" y="29780"/>
                  </a:cubicBezTo>
                  <a:cubicBezTo>
                    <a:pt x="24898" y="31090"/>
                    <a:pt x="22527" y="31804"/>
                    <a:pt x="19732" y="31804"/>
                  </a:cubicBezTo>
                  <a:cubicBezTo>
                    <a:pt x="16514" y="31804"/>
                    <a:pt x="13804" y="30693"/>
                    <a:pt x="11687" y="28589"/>
                  </a:cubicBezTo>
                  <a:cubicBezTo>
                    <a:pt x="9528" y="26445"/>
                    <a:pt x="8469" y="23310"/>
                    <a:pt x="8469" y="19181"/>
                  </a:cubicBezTo>
                  <a:cubicBezTo>
                    <a:pt x="8469" y="15132"/>
                    <a:pt x="9528" y="11996"/>
                    <a:pt x="11687" y="9853"/>
                  </a:cubicBezTo>
                  <a:cubicBezTo>
                    <a:pt x="13847" y="7749"/>
                    <a:pt x="16514" y="6677"/>
                    <a:pt x="19732" y="6677"/>
                  </a:cubicBezTo>
                  <a:cubicBezTo>
                    <a:pt x="22527" y="6677"/>
                    <a:pt x="24898" y="7392"/>
                    <a:pt x="26761" y="8741"/>
                  </a:cubicBezTo>
                  <a:cubicBezTo>
                    <a:pt x="28624" y="10051"/>
                    <a:pt x="29852" y="11917"/>
                    <a:pt x="30318" y="14299"/>
                  </a:cubicBezTo>
                  <a:lnTo>
                    <a:pt x="39168" y="14299"/>
                  </a:lnTo>
                  <a:cubicBezTo>
                    <a:pt x="38321" y="9853"/>
                    <a:pt x="36204" y="6359"/>
                    <a:pt x="32816" y="3779"/>
                  </a:cubicBezTo>
                  <a:cubicBezTo>
                    <a:pt x="29489" y="1307"/>
                    <a:pt x="25423" y="1"/>
                    <a:pt x="20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8"/>
            <p:cNvSpPr/>
            <p:nvPr/>
          </p:nvSpPr>
          <p:spPr>
            <a:xfrm>
              <a:off x="59275" y="74425"/>
              <a:ext cx="2865575" cy="2828325"/>
            </a:xfrm>
            <a:custGeom>
              <a:rect b="b" l="l" r="r" t="t"/>
              <a:pathLst>
                <a:path extrusionOk="0" h="113133" w="114623">
                  <a:moveTo>
                    <a:pt x="69781" y="2620"/>
                  </a:moveTo>
                  <a:cubicBezTo>
                    <a:pt x="77361" y="2620"/>
                    <a:pt x="85025" y="6074"/>
                    <a:pt x="91884" y="12544"/>
                  </a:cubicBezTo>
                  <a:cubicBezTo>
                    <a:pt x="103741" y="23738"/>
                    <a:pt x="111743" y="42594"/>
                    <a:pt x="111701" y="59464"/>
                  </a:cubicBezTo>
                  <a:cubicBezTo>
                    <a:pt x="111659" y="72881"/>
                    <a:pt x="106154" y="85584"/>
                    <a:pt x="96076" y="95230"/>
                  </a:cubicBezTo>
                  <a:cubicBezTo>
                    <a:pt x="85872" y="105035"/>
                    <a:pt x="72068" y="110434"/>
                    <a:pt x="57248" y="110434"/>
                  </a:cubicBezTo>
                  <a:cubicBezTo>
                    <a:pt x="41877" y="110434"/>
                    <a:pt x="27947" y="105829"/>
                    <a:pt x="17954" y="97413"/>
                  </a:cubicBezTo>
                  <a:cubicBezTo>
                    <a:pt x="8215" y="89236"/>
                    <a:pt x="2837" y="77843"/>
                    <a:pt x="2837" y="65498"/>
                  </a:cubicBezTo>
                  <a:cubicBezTo>
                    <a:pt x="2837" y="50017"/>
                    <a:pt x="10544" y="45769"/>
                    <a:pt x="23331" y="38703"/>
                  </a:cubicBezTo>
                  <a:cubicBezTo>
                    <a:pt x="27481" y="36441"/>
                    <a:pt x="32139" y="33900"/>
                    <a:pt x="37050" y="30606"/>
                  </a:cubicBezTo>
                  <a:cubicBezTo>
                    <a:pt x="48271" y="23222"/>
                    <a:pt x="53225" y="16117"/>
                    <a:pt x="56824" y="11036"/>
                  </a:cubicBezTo>
                  <a:cubicBezTo>
                    <a:pt x="60889" y="5280"/>
                    <a:pt x="62668" y="2620"/>
                    <a:pt x="69781" y="2620"/>
                  </a:cubicBezTo>
                  <a:close/>
                  <a:moveTo>
                    <a:pt x="69781" y="0"/>
                  </a:moveTo>
                  <a:cubicBezTo>
                    <a:pt x="53649" y="0"/>
                    <a:pt x="58561" y="13259"/>
                    <a:pt x="35484" y="28502"/>
                  </a:cubicBezTo>
                  <a:cubicBezTo>
                    <a:pt x="15371" y="41800"/>
                    <a:pt x="0" y="43189"/>
                    <a:pt x="0" y="65498"/>
                  </a:cubicBezTo>
                  <a:cubicBezTo>
                    <a:pt x="0" y="92451"/>
                    <a:pt x="23882" y="113133"/>
                    <a:pt x="57290" y="113133"/>
                  </a:cubicBezTo>
                  <a:cubicBezTo>
                    <a:pt x="89979" y="113133"/>
                    <a:pt x="114496" y="88244"/>
                    <a:pt x="114538" y="59464"/>
                  </a:cubicBezTo>
                  <a:cubicBezTo>
                    <a:pt x="114623" y="31558"/>
                    <a:pt x="94298" y="0"/>
                    <a:pt x="697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bg image">
  <p:cSld name="Title, bullets, bg imag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9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9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99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9"/>
          <p:cNvSpPr txBox="1"/>
          <p:nvPr>
            <p:ph type="title"/>
          </p:nvPr>
        </p:nvSpPr>
        <p:spPr>
          <a:xfrm>
            <a:off x="422399" y="366184"/>
            <a:ext cx="54144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99"/>
          <p:cNvSpPr txBox="1"/>
          <p:nvPr>
            <p:ph idx="1" type="body"/>
          </p:nvPr>
        </p:nvSpPr>
        <p:spPr>
          <a:xfrm>
            <a:off x="421265" y="1826684"/>
            <a:ext cx="54144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sz="2133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02" name="Google Shape;302;p99"/>
          <p:cNvGrpSpPr/>
          <p:nvPr/>
        </p:nvGrpSpPr>
        <p:grpSpPr>
          <a:xfrm>
            <a:off x="11363226" y="362041"/>
            <a:ext cx="468044" cy="486095"/>
            <a:chOff x="59275" y="74425"/>
            <a:chExt cx="2865575" cy="2828325"/>
          </a:xfrm>
        </p:grpSpPr>
        <p:sp>
          <p:nvSpPr>
            <p:cNvPr id="303" name="Google Shape;303;p99"/>
            <p:cNvSpPr/>
            <p:nvPr/>
          </p:nvSpPr>
          <p:spPr>
            <a:xfrm>
              <a:off x="1072325" y="1134100"/>
              <a:ext cx="979200" cy="965825"/>
            </a:xfrm>
            <a:custGeom>
              <a:rect b="b" l="l" r="r" t="t"/>
              <a:pathLst>
                <a:path extrusionOk="0" h="38633" w="39168">
                  <a:moveTo>
                    <a:pt x="20544" y="1"/>
                  </a:moveTo>
                  <a:cubicBezTo>
                    <a:pt x="20332" y="1"/>
                    <a:pt x="20117" y="3"/>
                    <a:pt x="19902" y="8"/>
                  </a:cubicBezTo>
                  <a:cubicBezTo>
                    <a:pt x="16006" y="8"/>
                    <a:pt x="12576" y="802"/>
                    <a:pt x="9570" y="2310"/>
                  </a:cubicBezTo>
                  <a:cubicBezTo>
                    <a:pt x="6606" y="3859"/>
                    <a:pt x="4235" y="6082"/>
                    <a:pt x="2541" y="9019"/>
                  </a:cubicBezTo>
                  <a:cubicBezTo>
                    <a:pt x="847" y="11957"/>
                    <a:pt x="0" y="15370"/>
                    <a:pt x="0" y="19300"/>
                  </a:cubicBezTo>
                  <a:cubicBezTo>
                    <a:pt x="0" y="23270"/>
                    <a:pt x="847" y="26684"/>
                    <a:pt x="2541" y="29621"/>
                  </a:cubicBezTo>
                  <a:cubicBezTo>
                    <a:pt x="4235" y="32559"/>
                    <a:pt x="6564" y="34782"/>
                    <a:pt x="9570" y="36330"/>
                  </a:cubicBezTo>
                  <a:cubicBezTo>
                    <a:pt x="12534" y="37838"/>
                    <a:pt x="15964" y="38632"/>
                    <a:pt x="19902" y="38632"/>
                  </a:cubicBezTo>
                  <a:cubicBezTo>
                    <a:pt x="25067" y="38632"/>
                    <a:pt x="29429" y="37322"/>
                    <a:pt x="32816" y="34742"/>
                  </a:cubicBezTo>
                  <a:cubicBezTo>
                    <a:pt x="36204" y="32082"/>
                    <a:pt x="38321" y="28589"/>
                    <a:pt x="39168" y="24143"/>
                  </a:cubicBezTo>
                  <a:lnTo>
                    <a:pt x="30318" y="24143"/>
                  </a:lnTo>
                  <a:cubicBezTo>
                    <a:pt x="29852" y="26525"/>
                    <a:pt x="28624" y="28391"/>
                    <a:pt x="26761" y="29780"/>
                  </a:cubicBezTo>
                  <a:cubicBezTo>
                    <a:pt x="24898" y="31090"/>
                    <a:pt x="22527" y="31804"/>
                    <a:pt x="19732" y="31804"/>
                  </a:cubicBezTo>
                  <a:cubicBezTo>
                    <a:pt x="16514" y="31804"/>
                    <a:pt x="13804" y="30693"/>
                    <a:pt x="11687" y="28589"/>
                  </a:cubicBezTo>
                  <a:cubicBezTo>
                    <a:pt x="9528" y="26445"/>
                    <a:pt x="8469" y="23310"/>
                    <a:pt x="8469" y="19181"/>
                  </a:cubicBezTo>
                  <a:cubicBezTo>
                    <a:pt x="8469" y="15132"/>
                    <a:pt x="9528" y="11996"/>
                    <a:pt x="11687" y="9853"/>
                  </a:cubicBezTo>
                  <a:cubicBezTo>
                    <a:pt x="13847" y="7749"/>
                    <a:pt x="16514" y="6677"/>
                    <a:pt x="19732" y="6677"/>
                  </a:cubicBezTo>
                  <a:cubicBezTo>
                    <a:pt x="22527" y="6677"/>
                    <a:pt x="24898" y="7392"/>
                    <a:pt x="26761" y="8741"/>
                  </a:cubicBezTo>
                  <a:cubicBezTo>
                    <a:pt x="28624" y="10051"/>
                    <a:pt x="29852" y="11917"/>
                    <a:pt x="30318" y="14299"/>
                  </a:cubicBezTo>
                  <a:lnTo>
                    <a:pt x="39168" y="14299"/>
                  </a:lnTo>
                  <a:cubicBezTo>
                    <a:pt x="38321" y="9853"/>
                    <a:pt x="36204" y="6359"/>
                    <a:pt x="32816" y="3779"/>
                  </a:cubicBezTo>
                  <a:cubicBezTo>
                    <a:pt x="29489" y="1307"/>
                    <a:pt x="25423" y="1"/>
                    <a:pt x="20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9"/>
            <p:cNvSpPr/>
            <p:nvPr/>
          </p:nvSpPr>
          <p:spPr>
            <a:xfrm>
              <a:off x="59275" y="74425"/>
              <a:ext cx="2865575" cy="2828325"/>
            </a:xfrm>
            <a:custGeom>
              <a:rect b="b" l="l" r="r" t="t"/>
              <a:pathLst>
                <a:path extrusionOk="0" h="113133" w="114623">
                  <a:moveTo>
                    <a:pt x="69781" y="2620"/>
                  </a:moveTo>
                  <a:cubicBezTo>
                    <a:pt x="77361" y="2620"/>
                    <a:pt x="85025" y="6074"/>
                    <a:pt x="91884" y="12544"/>
                  </a:cubicBezTo>
                  <a:cubicBezTo>
                    <a:pt x="103741" y="23738"/>
                    <a:pt x="111743" y="42594"/>
                    <a:pt x="111701" y="59464"/>
                  </a:cubicBezTo>
                  <a:cubicBezTo>
                    <a:pt x="111659" y="72881"/>
                    <a:pt x="106154" y="85584"/>
                    <a:pt x="96076" y="95230"/>
                  </a:cubicBezTo>
                  <a:cubicBezTo>
                    <a:pt x="85872" y="105035"/>
                    <a:pt x="72068" y="110434"/>
                    <a:pt x="57248" y="110434"/>
                  </a:cubicBezTo>
                  <a:cubicBezTo>
                    <a:pt x="41877" y="110434"/>
                    <a:pt x="27947" y="105829"/>
                    <a:pt x="17954" y="97413"/>
                  </a:cubicBezTo>
                  <a:cubicBezTo>
                    <a:pt x="8215" y="89236"/>
                    <a:pt x="2837" y="77843"/>
                    <a:pt x="2837" y="65498"/>
                  </a:cubicBezTo>
                  <a:cubicBezTo>
                    <a:pt x="2837" y="50017"/>
                    <a:pt x="10544" y="45769"/>
                    <a:pt x="23331" y="38703"/>
                  </a:cubicBezTo>
                  <a:cubicBezTo>
                    <a:pt x="27481" y="36441"/>
                    <a:pt x="32139" y="33900"/>
                    <a:pt x="37050" y="30606"/>
                  </a:cubicBezTo>
                  <a:cubicBezTo>
                    <a:pt x="48271" y="23222"/>
                    <a:pt x="53225" y="16117"/>
                    <a:pt x="56824" y="11036"/>
                  </a:cubicBezTo>
                  <a:cubicBezTo>
                    <a:pt x="60889" y="5280"/>
                    <a:pt x="62668" y="2620"/>
                    <a:pt x="69781" y="2620"/>
                  </a:cubicBezTo>
                  <a:close/>
                  <a:moveTo>
                    <a:pt x="69781" y="0"/>
                  </a:moveTo>
                  <a:cubicBezTo>
                    <a:pt x="53649" y="0"/>
                    <a:pt x="58561" y="13259"/>
                    <a:pt x="35484" y="28502"/>
                  </a:cubicBezTo>
                  <a:cubicBezTo>
                    <a:pt x="15371" y="41800"/>
                    <a:pt x="0" y="43189"/>
                    <a:pt x="0" y="65498"/>
                  </a:cubicBezTo>
                  <a:cubicBezTo>
                    <a:pt x="0" y="92451"/>
                    <a:pt x="23882" y="113133"/>
                    <a:pt x="57290" y="113133"/>
                  </a:cubicBezTo>
                  <a:cubicBezTo>
                    <a:pt x="89979" y="113133"/>
                    <a:pt x="114496" y="88244"/>
                    <a:pt x="114538" y="59464"/>
                  </a:cubicBezTo>
                  <a:cubicBezTo>
                    <a:pt x="114623" y="31558"/>
                    <a:pt x="94298" y="0"/>
                    <a:pt x="697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_CoverSlides_v01">
  <p:cSld name="Black_CoverSlides_v0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0"/>
          <p:cNvSpPr txBox="1"/>
          <p:nvPr>
            <p:ph type="title"/>
          </p:nvPr>
        </p:nvSpPr>
        <p:spPr>
          <a:xfrm>
            <a:off x="431963" y="1583820"/>
            <a:ext cx="55748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00"/>
          <p:cNvSpPr txBox="1"/>
          <p:nvPr>
            <p:ph idx="1" type="body"/>
          </p:nvPr>
        </p:nvSpPr>
        <p:spPr>
          <a:xfrm>
            <a:off x="431963" y="5616560"/>
            <a:ext cx="5582400" cy="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2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100"/>
          <p:cNvSpPr txBox="1"/>
          <p:nvPr>
            <p:ph idx="2" type="body"/>
          </p:nvPr>
        </p:nvSpPr>
        <p:spPr>
          <a:xfrm>
            <a:off x="431963" y="5934148"/>
            <a:ext cx="5582400" cy="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2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100"/>
          <p:cNvSpPr txBox="1"/>
          <p:nvPr>
            <p:ph idx="3" type="body"/>
          </p:nvPr>
        </p:nvSpPr>
        <p:spPr>
          <a:xfrm>
            <a:off x="431964" y="3865037"/>
            <a:ext cx="5574800" cy="1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>
                <a:solidFill>
                  <a:schemeClr val="accent1"/>
                </a:solidFill>
                <a:highlight>
                  <a:srgbClr val="050707"/>
                </a:highlight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100"/>
          <p:cNvSpPr txBox="1"/>
          <p:nvPr>
            <p:ph idx="4" type="body"/>
          </p:nvPr>
        </p:nvSpPr>
        <p:spPr>
          <a:xfrm>
            <a:off x="431963" y="457697"/>
            <a:ext cx="1575200" cy="66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, blue bg">
  <p:cSld name="Big text, blue bg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1"/>
          <p:cNvSpPr txBox="1"/>
          <p:nvPr>
            <p:ph type="title"/>
          </p:nvPr>
        </p:nvSpPr>
        <p:spPr>
          <a:xfrm>
            <a:off x="422400" y="968504"/>
            <a:ext cx="11347200" cy="49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Grey Matrix">
  <p:cSld name="White Grey Matrix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&#10;&#10;Description automatically generated" id="314" name="Google Shape;314;p102"/>
          <p:cNvPicPr preferRelativeResize="0"/>
          <p:nvPr/>
        </p:nvPicPr>
        <p:blipFill rotWithShape="1">
          <a:blip r:embed="rId2">
            <a:alphaModFix amt="51000"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Grey Matrix 1">
  <p:cSld name="White Grey Matrix 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&#10;&#10;Description automatically generated" id="316" name="Google Shape;316;p103"/>
          <p:cNvPicPr preferRelativeResize="0"/>
          <p:nvPr/>
        </p:nvPicPr>
        <p:blipFill rotWithShape="1">
          <a:blip r:embed="rId2">
            <a:alphaModFix amt="51000"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copy" type="obj">
  <p:cSld name="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421268" y="366185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421268" y="1644505"/>
            <a:ext cx="11349600" cy="4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image circle">
  <p:cSld name="Body copy, image circle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421267" y="758597"/>
            <a:ext cx="50400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3"/>
          <p:cNvSpPr/>
          <p:nvPr>
            <p:ph idx="2" type="pic"/>
          </p:nvPr>
        </p:nvSpPr>
        <p:spPr>
          <a:xfrm>
            <a:off x="6364253" y="953160"/>
            <a:ext cx="4951600" cy="49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umns, icons, subhead, centered body copy">
  <p:cSld name="Title, 4 columns, icons, subhead, centered body cop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422399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4"/>
          <p:cNvSpPr txBox="1"/>
          <p:nvPr>
            <p:ph idx="2" type="body"/>
          </p:nvPr>
        </p:nvSpPr>
        <p:spPr>
          <a:xfrm>
            <a:off x="3393632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3" type="body"/>
          </p:nvPr>
        </p:nvSpPr>
        <p:spPr>
          <a:xfrm>
            <a:off x="422399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32" name="Google Shape;332;p34"/>
          <p:cNvSpPr txBox="1"/>
          <p:nvPr>
            <p:ph idx="4" type="body"/>
          </p:nvPr>
        </p:nvSpPr>
        <p:spPr>
          <a:xfrm>
            <a:off x="3393632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33" name="Google Shape;333;p34"/>
          <p:cNvSpPr/>
          <p:nvPr>
            <p:ph idx="5" type="pic"/>
          </p:nvPr>
        </p:nvSpPr>
        <p:spPr>
          <a:xfrm>
            <a:off x="744716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34"/>
          <p:cNvSpPr/>
          <p:nvPr>
            <p:ph idx="6" type="pic"/>
          </p:nvPr>
        </p:nvSpPr>
        <p:spPr>
          <a:xfrm>
            <a:off x="3718124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34"/>
          <p:cNvSpPr/>
          <p:nvPr>
            <p:ph idx="7" type="pic"/>
          </p:nvPr>
        </p:nvSpPr>
        <p:spPr>
          <a:xfrm>
            <a:off x="6691532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34"/>
          <p:cNvSpPr/>
          <p:nvPr>
            <p:ph idx="8" type="pic"/>
          </p:nvPr>
        </p:nvSpPr>
        <p:spPr>
          <a:xfrm>
            <a:off x="9664939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34"/>
          <p:cNvSpPr txBox="1"/>
          <p:nvPr>
            <p:ph idx="9" type="body"/>
          </p:nvPr>
        </p:nvSpPr>
        <p:spPr>
          <a:xfrm>
            <a:off x="6364865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4"/>
          <p:cNvSpPr txBox="1"/>
          <p:nvPr>
            <p:ph idx="13" type="body"/>
          </p:nvPr>
        </p:nvSpPr>
        <p:spPr>
          <a:xfrm>
            <a:off x="6364865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39" name="Google Shape;339;p34"/>
          <p:cNvSpPr txBox="1"/>
          <p:nvPr>
            <p:ph idx="14" type="body"/>
          </p:nvPr>
        </p:nvSpPr>
        <p:spPr>
          <a:xfrm>
            <a:off x="9336100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4"/>
          <p:cNvSpPr txBox="1"/>
          <p:nvPr>
            <p:ph idx="15" type="body"/>
          </p:nvPr>
        </p:nvSpPr>
        <p:spPr>
          <a:xfrm>
            <a:off x="9336100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">
  <p:cSld name="Title + bullet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421268" y="366185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421268" y="1644505"/>
            <a:ext cx="11349600" cy="4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oumns, bullets">
  <p:cSld name="Title, 2 coloumns, bullets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421268" y="1852695"/>
            <a:ext cx="54672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2" type="body"/>
          </p:nvPr>
        </p:nvSpPr>
        <p:spPr>
          <a:xfrm>
            <a:off x="6304159" y="1852695"/>
            <a:ext cx="54664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oumns, subhead, bullets">
  <p:cSld name="Title, 2 coloumns, subhead, bulle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422399" y="1852696"/>
            <a:ext cx="5467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53" name="Google Shape;353;p38"/>
          <p:cNvSpPr txBox="1"/>
          <p:nvPr>
            <p:ph idx="2" type="body"/>
          </p:nvPr>
        </p:nvSpPr>
        <p:spPr>
          <a:xfrm>
            <a:off x="422399" y="3196188"/>
            <a:ext cx="5467200" cy="3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3" type="body"/>
          </p:nvPr>
        </p:nvSpPr>
        <p:spPr>
          <a:xfrm>
            <a:off x="6302404" y="1852696"/>
            <a:ext cx="5467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55" name="Google Shape;355;p38"/>
          <p:cNvSpPr txBox="1"/>
          <p:nvPr>
            <p:ph idx="4" type="body"/>
          </p:nvPr>
        </p:nvSpPr>
        <p:spPr>
          <a:xfrm>
            <a:off x="6302404" y="3196188"/>
            <a:ext cx="5467200" cy="3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oumns, subhead, bullets">
  <p:cSld name="Title, 3 coloumns, subhead, bullet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4375079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59" name="Google Shape;359;p39"/>
          <p:cNvSpPr txBox="1"/>
          <p:nvPr>
            <p:ph idx="2" type="body"/>
          </p:nvPr>
        </p:nvSpPr>
        <p:spPr>
          <a:xfrm>
            <a:off x="8343357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60" name="Google Shape;360;p39"/>
          <p:cNvSpPr txBox="1"/>
          <p:nvPr>
            <p:ph idx="3" type="body"/>
          </p:nvPr>
        </p:nvSpPr>
        <p:spPr>
          <a:xfrm>
            <a:off x="430200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39"/>
          <p:cNvSpPr txBox="1"/>
          <p:nvPr>
            <p:ph idx="4" type="body"/>
          </p:nvPr>
        </p:nvSpPr>
        <p:spPr>
          <a:xfrm>
            <a:off x="4375079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39"/>
          <p:cNvSpPr txBox="1"/>
          <p:nvPr>
            <p:ph idx="5" type="body"/>
          </p:nvPr>
        </p:nvSpPr>
        <p:spPr>
          <a:xfrm>
            <a:off x="8335557" y="3196188"/>
            <a:ext cx="34124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9"/>
          <p:cNvSpPr txBox="1"/>
          <p:nvPr>
            <p:ph idx="6" type="body"/>
          </p:nvPr>
        </p:nvSpPr>
        <p:spPr>
          <a:xfrm>
            <a:off x="422400" y="1852696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oumns, icon, subhead, bullets">
  <p:cSld name="Title, 3 coloumns, icon, subhead, bullet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4375079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67" name="Google Shape;367;p40"/>
          <p:cNvSpPr txBox="1"/>
          <p:nvPr>
            <p:ph idx="2" type="body"/>
          </p:nvPr>
        </p:nvSpPr>
        <p:spPr>
          <a:xfrm>
            <a:off x="8343357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68" name="Google Shape;368;p40"/>
          <p:cNvSpPr txBox="1"/>
          <p:nvPr>
            <p:ph idx="3" type="body"/>
          </p:nvPr>
        </p:nvSpPr>
        <p:spPr>
          <a:xfrm>
            <a:off x="430200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40"/>
          <p:cNvSpPr txBox="1"/>
          <p:nvPr>
            <p:ph idx="4" type="body"/>
          </p:nvPr>
        </p:nvSpPr>
        <p:spPr>
          <a:xfrm>
            <a:off x="4375079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40"/>
          <p:cNvSpPr txBox="1"/>
          <p:nvPr>
            <p:ph idx="5" type="body"/>
          </p:nvPr>
        </p:nvSpPr>
        <p:spPr>
          <a:xfrm>
            <a:off x="8335557" y="4706585"/>
            <a:ext cx="3412400" cy="1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40"/>
          <p:cNvSpPr txBox="1"/>
          <p:nvPr>
            <p:ph idx="6" type="body"/>
          </p:nvPr>
        </p:nvSpPr>
        <p:spPr>
          <a:xfrm>
            <a:off x="422400" y="3363092"/>
            <a:ext cx="3418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72" name="Google Shape;372;p40"/>
          <p:cNvSpPr/>
          <p:nvPr>
            <p:ph idx="7" type="pic"/>
          </p:nvPr>
        </p:nvSpPr>
        <p:spPr>
          <a:xfrm>
            <a:off x="422400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3" name="Google Shape;373;p40"/>
          <p:cNvSpPr/>
          <p:nvPr>
            <p:ph idx="8" type="pic"/>
          </p:nvPr>
        </p:nvSpPr>
        <p:spPr>
          <a:xfrm>
            <a:off x="4357793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40"/>
          <p:cNvSpPr/>
          <p:nvPr>
            <p:ph idx="9" type="pic"/>
          </p:nvPr>
        </p:nvSpPr>
        <p:spPr>
          <a:xfrm>
            <a:off x="8324052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image circle">
  <p:cSld name="Body copy, image circ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/>
          <p:nvPr>
            <p:ph idx="1" type="body"/>
          </p:nvPr>
        </p:nvSpPr>
        <p:spPr>
          <a:xfrm>
            <a:off x="421267" y="758597"/>
            <a:ext cx="50400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8"/>
          <p:cNvSpPr/>
          <p:nvPr>
            <p:ph idx="2" type="pic"/>
          </p:nvPr>
        </p:nvSpPr>
        <p:spPr>
          <a:xfrm>
            <a:off x="6364253" y="953160"/>
            <a:ext cx="4951600" cy="49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oumns, subhead, bullets">
  <p:cSld name="Title, 4 coloumns, subhead, bullet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397099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78" name="Google Shape;378;p41"/>
          <p:cNvSpPr txBox="1"/>
          <p:nvPr>
            <p:ph idx="2" type="body"/>
          </p:nvPr>
        </p:nvSpPr>
        <p:spPr>
          <a:xfrm>
            <a:off x="6371797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79" name="Google Shape;379;p41"/>
          <p:cNvSpPr txBox="1"/>
          <p:nvPr>
            <p:ph idx="3" type="body"/>
          </p:nvPr>
        </p:nvSpPr>
        <p:spPr>
          <a:xfrm>
            <a:off x="430200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41"/>
          <p:cNvSpPr txBox="1"/>
          <p:nvPr>
            <p:ph idx="4" type="body"/>
          </p:nvPr>
        </p:nvSpPr>
        <p:spPr>
          <a:xfrm>
            <a:off x="3399699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5" type="body"/>
          </p:nvPr>
        </p:nvSpPr>
        <p:spPr>
          <a:xfrm>
            <a:off x="6369197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41"/>
          <p:cNvSpPr txBox="1"/>
          <p:nvPr>
            <p:ph idx="6" type="body"/>
          </p:nvPr>
        </p:nvSpPr>
        <p:spPr>
          <a:xfrm>
            <a:off x="422400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83" name="Google Shape;383;p41"/>
          <p:cNvSpPr txBox="1"/>
          <p:nvPr>
            <p:ph idx="7" type="body"/>
          </p:nvPr>
        </p:nvSpPr>
        <p:spPr>
          <a:xfrm>
            <a:off x="9346497" y="1852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84" name="Google Shape;384;p41"/>
          <p:cNvSpPr txBox="1"/>
          <p:nvPr>
            <p:ph idx="8" type="body"/>
          </p:nvPr>
        </p:nvSpPr>
        <p:spPr>
          <a:xfrm>
            <a:off x="9338697" y="3196188"/>
            <a:ext cx="2425600" cy="3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oumns, icon, subhead, bullets">
  <p:cSld name="Title, 4 coloumns, icon, subhead, bullets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2"/>
          <p:cNvSpPr/>
          <p:nvPr>
            <p:ph idx="2" type="pic"/>
          </p:nvPr>
        </p:nvSpPr>
        <p:spPr>
          <a:xfrm>
            <a:off x="422400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42"/>
          <p:cNvSpPr/>
          <p:nvPr>
            <p:ph idx="3" type="pic"/>
          </p:nvPr>
        </p:nvSpPr>
        <p:spPr>
          <a:xfrm>
            <a:off x="3397099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42"/>
          <p:cNvSpPr/>
          <p:nvPr>
            <p:ph idx="4" type="pic"/>
          </p:nvPr>
        </p:nvSpPr>
        <p:spPr>
          <a:xfrm>
            <a:off x="6369197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397099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91" name="Google Shape;391;p42"/>
          <p:cNvSpPr txBox="1"/>
          <p:nvPr>
            <p:ph idx="5" type="body"/>
          </p:nvPr>
        </p:nvSpPr>
        <p:spPr>
          <a:xfrm>
            <a:off x="6371797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92" name="Google Shape;392;p42"/>
          <p:cNvSpPr txBox="1"/>
          <p:nvPr>
            <p:ph idx="6" type="body"/>
          </p:nvPr>
        </p:nvSpPr>
        <p:spPr>
          <a:xfrm>
            <a:off x="430200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7" type="body"/>
          </p:nvPr>
        </p:nvSpPr>
        <p:spPr>
          <a:xfrm>
            <a:off x="3399699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idx="8" type="body"/>
          </p:nvPr>
        </p:nvSpPr>
        <p:spPr>
          <a:xfrm>
            <a:off x="6369197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42"/>
          <p:cNvSpPr txBox="1"/>
          <p:nvPr>
            <p:ph idx="9" type="body"/>
          </p:nvPr>
        </p:nvSpPr>
        <p:spPr>
          <a:xfrm>
            <a:off x="422400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96" name="Google Shape;396;p42"/>
          <p:cNvSpPr txBox="1"/>
          <p:nvPr>
            <p:ph idx="13" type="body"/>
          </p:nvPr>
        </p:nvSpPr>
        <p:spPr>
          <a:xfrm>
            <a:off x="9346497" y="3244696"/>
            <a:ext cx="24300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97" name="Google Shape;397;p42"/>
          <p:cNvSpPr txBox="1"/>
          <p:nvPr>
            <p:ph idx="14" type="body"/>
          </p:nvPr>
        </p:nvSpPr>
        <p:spPr>
          <a:xfrm>
            <a:off x="9338697" y="4588189"/>
            <a:ext cx="24256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500"/>
              <a:buFont typeface="Arial"/>
              <a:buChar char="•"/>
              <a:defRPr b="0" sz="20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42"/>
          <p:cNvSpPr/>
          <p:nvPr>
            <p:ph idx="15" type="pic"/>
          </p:nvPr>
        </p:nvSpPr>
        <p:spPr>
          <a:xfrm>
            <a:off x="9332316" y="1550909"/>
            <a:ext cx="1392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umns, icons, subhead, body copy">
  <p:cSld name="Title, 3 columns, icons, subhead, body cop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42239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02" name="Google Shape;402;p43"/>
          <p:cNvSpPr txBox="1"/>
          <p:nvPr>
            <p:ph idx="2" type="body"/>
          </p:nvPr>
        </p:nvSpPr>
        <p:spPr>
          <a:xfrm>
            <a:off x="42239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43"/>
          <p:cNvSpPr txBox="1"/>
          <p:nvPr>
            <p:ph idx="3" type="body"/>
          </p:nvPr>
        </p:nvSpPr>
        <p:spPr>
          <a:xfrm>
            <a:off x="434966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04" name="Google Shape;404;p43"/>
          <p:cNvSpPr txBox="1"/>
          <p:nvPr>
            <p:ph idx="4" type="body"/>
          </p:nvPr>
        </p:nvSpPr>
        <p:spPr>
          <a:xfrm>
            <a:off x="434966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43"/>
          <p:cNvSpPr txBox="1"/>
          <p:nvPr>
            <p:ph idx="5" type="body"/>
          </p:nvPr>
        </p:nvSpPr>
        <p:spPr>
          <a:xfrm>
            <a:off x="8276940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06" name="Google Shape;406;p43"/>
          <p:cNvSpPr txBox="1"/>
          <p:nvPr>
            <p:ph idx="6" type="body"/>
          </p:nvPr>
        </p:nvSpPr>
        <p:spPr>
          <a:xfrm>
            <a:off x="8276940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43"/>
          <p:cNvSpPr/>
          <p:nvPr>
            <p:ph idx="7" type="pic"/>
          </p:nvPr>
        </p:nvSpPr>
        <p:spPr>
          <a:xfrm>
            <a:off x="422400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43"/>
          <p:cNvSpPr/>
          <p:nvPr>
            <p:ph idx="8" type="pic"/>
          </p:nvPr>
        </p:nvSpPr>
        <p:spPr>
          <a:xfrm>
            <a:off x="4349671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43"/>
          <p:cNvSpPr/>
          <p:nvPr>
            <p:ph idx="9" type="pic"/>
          </p:nvPr>
        </p:nvSpPr>
        <p:spPr>
          <a:xfrm>
            <a:off x="8276941" y="1399947"/>
            <a:ext cx="20284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umns, icons, subhead, bullets">
  <p:cSld name="Title, 4 columns, icons, subhead, bullet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422399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13" name="Google Shape;413;p44"/>
          <p:cNvSpPr txBox="1"/>
          <p:nvPr>
            <p:ph idx="2" type="body"/>
          </p:nvPr>
        </p:nvSpPr>
        <p:spPr>
          <a:xfrm>
            <a:off x="422399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44"/>
          <p:cNvSpPr txBox="1"/>
          <p:nvPr>
            <p:ph idx="3" type="body"/>
          </p:nvPr>
        </p:nvSpPr>
        <p:spPr>
          <a:xfrm>
            <a:off x="3392829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15" name="Google Shape;415;p44"/>
          <p:cNvSpPr txBox="1"/>
          <p:nvPr>
            <p:ph idx="4" type="body"/>
          </p:nvPr>
        </p:nvSpPr>
        <p:spPr>
          <a:xfrm>
            <a:off x="3392829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44"/>
          <p:cNvSpPr txBox="1"/>
          <p:nvPr>
            <p:ph idx="5" type="body"/>
          </p:nvPr>
        </p:nvSpPr>
        <p:spPr>
          <a:xfrm>
            <a:off x="6363260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17" name="Google Shape;417;p44"/>
          <p:cNvSpPr txBox="1"/>
          <p:nvPr>
            <p:ph idx="6" type="body"/>
          </p:nvPr>
        </p:nvSpPr>
        <p:spPr>
          <a:xfrm>
            <a:off x="6363260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44"/>
          <p:cNvSpPr txBox="1"/>
          <p:nvPr>
            <p:ph idx="7" type="body"/>
          </p:nvPr>
        </p:nvSpPr>
        <p:spPr>
          <a:xfrm>
            <a:off x="9333691" y="3844484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700"/>
              <a:buNone/>
              <a:defRPr b="1" sz="22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19" name="Google Shape;419;p44"/>
          <p:cNvSpPr txBox="1"/>
          <p:nvPr>
            <p:ph idx="8" type="body"/>
          </p:nvPr>
        </p:nvSpPr>
        <p:spPr>
          <a:xfrm>
            <a:off x="9333691" y="4806733"/>
            <a:ext cx="2433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1pPr>
            <a:lvl2pPr indent="-31115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Char char="•"/>
              <a:defRPr sz="17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44"/>
          <p:cNvSpPr/>
          <p:nvPr>
            <p:ph idx="9" type="pic"/>
          </p:nvPr>
        </p:nvSpPr>
        <p:spPr>
          <a:xfrm>
            <a:off x="422399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44"/>
          <p:cNvSpPr/>
          <p:nvPr>
            <p:ph idx="13" type="pic"/>
          </p:nvPr>
        </p:nvSpPr>
        <p:spPr>
          <a:xfrm>
            <a:off x="3395807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44"/>
          <p:cNvSpPr/>
          <p:nvPr>
            <p:ph idx="14" type="pic"/>
          </p:nvPr>
        </p:nvSpPr>
        <p:spPr>
          <a:xfrm>
            <a:off x="6369215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44"/>
          <p:cNvSpPr/>
          <p:nvPr>
            <p:ph idx="15" type="pic"/>
          </p:nvPr>
        </p:nvSpPr>
        <p:spPr>
          <a:xfrm>
            <a:off x="9342621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 columns, icons, subhead, centered body copy">
  <p:cSld name="Title, 3 columns, icons, subhead, centered body cop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5"/>
          <p:cNvSpPr/>
          <p:nvPr>
            <p:ph idx="2" type="pic"/>
          </p:nvPr>
        </p:nvSpPr>
        <p:spPr>
          <a:xfrm>
            <a:off x="1191173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45"/>
          <p:cNvSpPr/>
          <p:nvPr>
            <p:ph idx="3" type="pic"/>
          </p:nvPr>
        </p:nvSpPr>
        <p:spPr>
          <a:xfrm>
            <a:off x="5110957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45"/>
          <p:cNvSpPr/>
          <p:nvPr>
            <p:ph idx="4" type="pic"/>
          </p:nvPr>
        </p:nvSpPr>
        <p:spPr>
          <a:xfrm>
            <a:off x="9038229" y="1399945"/>
            <a:ext cx="1970000" cy="1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42239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30" name="Google Shape;430;p45"/>
          <p:cNvSpPr txBox="1"/>
          <p:nvPr>
            <p:ph idx="5" type="body"/>
          </p:nvPr>
        </p:nvSpPr>
        <p:spPr>
          <a:xfrm>
            <a:off x="42239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45"/>
          <p:cNvSpPr txBox="1"/>
          <p:nvPr>
            <p:ph idx="6" type="body"/>
          </p:nvPr>
        </p:nvSpPr>
        <p:spPr>
          <a:xfrm>
            <a:off x="4349669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32" name="Google Shape;432;p45"/>
          <p:cNvSpPr txBox="1"/>
          <p:nvPr>
            <p:ph idx="7" type="body"/>
          </p:nvPr>
        </p:nvSpPr>
        <p:spPr>
          <a:xfrm>
            <a:off x="4349669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45"/>
          <p:cNvSpPr txBox="1"/>
          <p:nvPr>
            <p:ph idx="8" type="body"/>
          </p:nvPr>
        </p:nvSpPr>
        <p:spPr>
          <a:xfrm>
            <a:off x="8276940" y="3952136"/>
            <a:ext cx="3492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34" name="Google Shape;434;p45"/>
          <p:cNvSpPr txBox="1"/>
          <p:nvPr>
            <p:ph idx="9" type="body"/>
          </p:nvPr>
        </p:nvSpPr>
        <p:spPr>
          <a:xfrm>
            <a:off x="8276940" y="4993728"/>
            <a:ext cx="3492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1">
  <p:cSld name="Team/Speaker Slide 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/>
          <p:nvPr>
            <p:ph idx="2" type="pic"/>
          </p:nvPr>
        </p:nvSpPr>
        <p:spPr>
          <a:xfrm>
            <a:off x="1348288" y="1366031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437" name="Google Shape;43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659" y="539530"/>
            <a:ext cx="5778940" cy="5778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438" name="Google Shape;43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945270" y="963014"/>
            <a:ext cx="4949717" cy="494971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 txBox="1"/>
          <p:nvPr>
            <p:ph idx="1" type="body"/>
          </p:nvPr>
        </p:nvSpPr>
        <p:spPr>
          <a:xfrm>
            <a:off x="6897705" y="1533144"/>
            <a:ext cx="45268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500"/>
              <a:buNone/>
              <a:defRPr b="1" sz="33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40" name="Google Shape;440;p46"/>
          <p:cNvSpPr txBox="1"/>
          <p:nvPr>
            <p:ph idx="3" type="body"/>
          </p:nvPr>
        </p:nvSpPr>
        <p:spPr>
          <a:xfrm>
            <a:off x="6897705" y="3293621"/>
            <a:ext cx="45268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2">
  <p:cSld name="Team/Speaker Slide 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7"/>
          <p:cNvSpPr/>
          <p:nvPr>
            <p:ph idx="2" type="pic"/>
          </p:nvPr>
        </p:nvSpPr>
        <p:spPr>
          <a:xfrm>
            <a:off x="1961216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47"/>
          <p:cNvSpPr/>
          <p:nvPr>
            <p:ph idx="3" type="pic"/>
          </p:nvPr>
        </p:nvSpPr>
        <p:spPr>
          <a:xfrm>
            <a:off x="7342747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47"/>
          <p:cNvSpPr txBox="1"/>
          <p:nvPr>
            <p:ph idx="1" type="body"/>
          </p:nvPr>
        </p:nvSpPr>
        <p:spPr>
          <a:xfrm>
            <a:off x="1061159" y="4809715"/>
            <a:ext cx="4566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46" name="Google Shape;446;p47"/>
          <p:cNvSpPr txBox="1"/>
          <p:nvPr>
            <p:ph idx="4" type="body"/>
          </p:nvPr>
        </p:nvSpPr>
        <p:spPr>
          <a:xfrm>
            <a:off x="1061159" y="5420449"/>
            <a:ext cx="4566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47"/>
          <p:cNvSpPr txBox="1"/>
          <p:nvPr>
            <p:ph idx="5" type="body"/>
          </p:nvPr>
        </p:nvSpPr>
        <p:spPr>
          <a:xfrm>
            <a:off x="6449399" y="4809715"/>
            <a:ext cx="4566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200"/>
              <a:buNone/>
              <a:defRPr b="1" sz="29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48" name="Google Shape;448;p47"/>
          <p:cNvSpPr txBox="1"/>
          <p:nvPr>
            <p:ph idx="6" type="body"/>
          </p:nvPr>
        </p:nvSpPr>
        <p:spPr>
          <a:xfrm>
            <a:off x="6449399" y="5420449"/>
            <a:ext cx="4566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3">
  <p:cSld name="Team/Speaker Slide 3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422399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52" name="Google Shape;452;p48"/>
          <p:cNvSpPr txBox="1"/>
          <p:nvPr>
            <p:ph idx="2" type="body"/>
          </p:nvPr>
        </p:nvSpPr>
        <p:spPr>
          <a:xfrm>
            <a:off x="422399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sz="17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48"/>
          <p:cNvSpPr txBox="1"/>
          <p:nvPr>
            <p:ph idx="3" type="body"/>
          </p:nvPr>
        </p:nvSpPr>
        <p:spPr>
          <a:xfrm>
            <a:off x="4349669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54" name="Google Shape;454;p48"/>
          <p:cNvSpPr txBox="1"/>
          <p:nvPr>
            <p:ph idx="4" type="body"/>
          </p:nvPr>
        </p:nvSpPr>
        <p:spPr>
          <a:xfrm>
            <a:off x="4349669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300"/>
              <a:buNone/>
              <a:defRPr b="0" i="0" sz="17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48"/>
          <p:cNvSpPr txBox="1"/>
          <p:nvPr>
            <p:ph idx="5" type="body"/>
          </p:nvPr>
        </p:nvSpPr>
        <p:spPr>
          <a:xfrm>
            <a:off x="8276940" y="4812999"/>
            <a:ext cx="3492800" cy="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 b="1" sz="26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56" name="Google Shape;456;p48"/>
          <p:cNvSpPr txBox="1"/>
          <p:nvPr>
            <p:ph idx="6" type="body"/>
          </p:nvPr>
        </p:nvSpPr>
        <p:spPr>
          <a:xfrm>
            <a:off x="8276940" y="5420448"/>
            <a:ext cx="3492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SzPts val="1300"/>
              <a:buNone/>
              <a:defRPr b="0" i="0" sz="17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48"/>
          <p:cNvSpPr/>
          <p:nvPr>
            <p:ph idx="7" type="pic"/>
          </p:nvPr>
        </p:nvSpPr>
        <p:spPr>
          <a:xfrm>
            <a:off x="778671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48"/>
          <p:cNvSpPr/>
          <p:nvPr>
            <p:ph idx="8" type="pic"/>
          </p:nvPr>
        </p:nvSpPr>
        <p:spPr>
          <a:xfrm>
            <a:off x="4705940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Google Shape;459;p48"/>
          <p:cNvSpPr/>
          <p:nvPr>
            <p:ph idx="9" type="pic"/>
          </p:nvPr>
        </p:nvSpPr>
        <p:spPr>
          <a:xfrm>
            <a:off x="8633209" y="1535373"/>
            <a:ext cx="2780000" cy="27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4">
  <p:cSld name="Team/Speaker Slide 4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9"/>
          <p:cNvSpPr/>
          <p:nvPr>
            <p:ph idx="2" type="pic"/>
          </p:nvPr>
        </p:nvSpPr>
        <p:spPr>
          <a:xfrm>
            <a:off x="512708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49"/>
          <p:cNvSpPr/>
          <p:nvPr>
            <p:ph idx="3" type="pic"/>
          </p:nvPr>
        </p:nvSpPr>
        <p:spPr>
          <a:xfrm>
            <a:off x="3418183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Google Shape;464;p49"/>
          <p:cNvSpPr/>
          <p:nvPr>
            <p:ph idx="4" type="pic"/>
          </p:nvPr>
        </p:nvSpPr>
        <p:spPr>
          <a:xfrm>
            <a:off x="6322247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Google Shape;465;p49"/>
          <p:cNvSpPr/>
          <p:nvPr>
            <p:ph idx="5" type="pic"/>
          </p:nvPr>
        </p:nvSpPr>
        <p:spPr>
          <a:xfrm>
            <a:off x="9227719" y="1714027"/>
            <a:ext cx="2451600" cy="245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422399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67" name="Google Shape;467;p49"/>
          <p:cNvSpPr txBox="1"/>
          <p:nvPr>
            <p:ph idx="6" type="body"/>
          </p:nvPr>
        </p:nvSpPr>
        <p:spPr>
          <a:xfrm>
            <a:off x="422399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49"/>
          <p:cNvSpPr txBox="1"/>
          <p:nvPr>
            <p:ph idx="7" type="body"/>
          </p:nvPr>
        </p:nvSpPr>
        <p:spPr>
          <a:xfrm>
            <a:off x="3323643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69" name="Google Shape;469;p49"/>
          <p:cNvSpPr txBox="1"/>
          <p:nvPr>
            <p:ph idx="8" type="body"/>
          </p:nvPr>
        </p:nvSpPr>
        <p:spPr>
          <a:xfrm>
            <a:off x="3323643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49"/>
          <p:cNvSpPr txBox="1"/>
          <p:nvPr>
            <p:ph idx="9" type="body"/>
          </p:nvPr>
        </p:nvSpPr>
        <p:spPr>
          <a:xfrm>
            <a:off x="6224887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71" name="Google Shape;471;p49"/>
          <p:cNvSpPr txBox="1"/>
          <p:nvPr>
            <p:ph idx="13" type="body"/>
          </p:nvPr>
        </p:nvSpPr>
        <p:spPr>
          <a:xfrm>
            <a:off x="6224887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49"/>
          <p:cNvSpPr txBox="1"/>
          <p:nvPr>
            <p:ph idx="14" type="body"/>
          </p:nvPr>
        </p:nvSpPr>
        <p:spPr>
          <a:xfrm>
            <a:off x="9126132" y="4680884"/>
            <a:ext cx="2640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73" name="Google Shape;473;p49"/>
          <p:cNvSpPr txBox="1"/>
          <p:nvPr>
            <p:ph idx="15" type="body"/>
          </p:nvPr>
        </p:nvSpPr>
        <p:spPr>
          <a:xfrm>
            <a:off x="9126132" y="5291619"/>
            <a:ext cx="2640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5">
  <p:cSld name="Team/Speaker Slide 5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422399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50"/>
          <p:cNvSpPr txBox="1"/>
          <p:nvPr>
            <p:ph idx="2" type="body"/>
          </p:nvPr>
        </p:nvSpPr>
        <p:spPr>
          <a:xfrm>
            <a:off x="435945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78" name="Google Shape;478;p50"/>
          <p:cNvSpPr/>
          <p:nvPr>
            <p:ph idx="3" type="pic"/>
          </p:nvPr>
        </p:nvSpPr>
        <p:spPr>
          <a:xfrm>
            <a:off x="495585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50"/>
          <p:cNvSpPr/>
          <p:nvPr>
            <p:ph idx="4" type="pic"/>
          </p:nvPr>
        </p:nvSpPr>
        <p:spPr>
          <a:xfrm>
            <a:off x="2904824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50"/>
          <p:cNvSpPr/>
          <p:nvPr>
            <p:ph idx="5" type="pic"/>
          </p:nvPr>
        </p:nvSpPr>
        <p:spPr>
          <a:xfrm>
            <a:off x="5305091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50"/>
          <p:cNvSpPr/>
          <p:nvPr>
            <p:ph idx="6" type="pic"/>
          </p:nvPr>
        </p:nvSpPr>
        <p:spPr>
          <a:xfrm>
            <a:off x="7705357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50"/>
          <p:cNvSpPr/>
          <p:nvPr>
            <p:ph idx="7" type="pic"/>
          </p:nvPr>
        </p:nvSpPr>
        <p:spPr>
          <a:xfrm>
            <a:off x="10105624" y="1774613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50"/>
          <p:cNvSpPr txBox="1"/>
          <p:nvPr>
            <p:ph idx="8" type="body"/>
          </p:nvPr>
        </p:nvSpPr>
        <p:spPr>
          <a:xfrm>
            <a:off x="2831637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50"/>
          <p:cNvSpPr txBox="1"/>
          <p:nvPr>
            <p:ph idx="9" type="body"/>
          </p:nvPr>
        </p:nvSpPr>
        <p:spPr>
          <a:xfrm>
            <a:off x="2845184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85" name="Google Shape;485;p50"/>
          <p:cNvSpPr txBox="1"/>
          <p:nvPr>
            <p:ph idx="13" type="body"/>
          </p:nvPr>
        </p:nvSpPr>
        <p:spPr>
          <a:xfrm>
            <a:off x="5231904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14" type="body"/>
          </p:nvPr>
        </p:nvSpPr>
        <p:spPr>
          <a:xfrm>
            <a:off x="5245451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87" name="Google Shape;487;p50"/>
          <p:cNvSpPr txBox="1"/>
          <p:nvPr>
            <p:ph idx="15" type="body"/>
          </p:nvPr>
        </p:nvSpPr>
        <p:spPr>
          <a:xfrm>
            <a:off x="7632171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16" type="body"/>
          </p:nvPr>
        </p:nvSpPr>
        <p:spPr>
          <a:xfrm>
            <a:off x="7645717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89" name="Google Shape;489;p50"/>
          <p:cNvSpPr txBox="1"/>
          <p:nvPr>
            <p:ph idx="17" type="body"/>
          </p:nvPr>
        </p:nvSpPr>
        <p:spPr>
          <a:xfrm>
            <a:off x="10032437" y="4588873"/>
            <a:ext cx="17720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400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50"/>
          <p:cNvSpPr txBox="1"/>
          <p:nvPr>
            <p:ph idx="18" type="body"/>
          </p:nvPr>
        </p:nvSpPr>
        <p:spPr>
          <a:xfrm>
            <a:off x="10045984" y="3690475"/>
            <a:ext cx="1745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lumns, icons, subhead, centered body copy">
  <p:cSld name="Title, 4 columns, icons, subhead, centered body cop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9"/>
          <p:cNvSpPr txBox="1"/>
          <p:nvPr>
            <p:ph idx="1" type="body"/>
          </p:nvPr>
        </p:nvSpPr>
        <p:spPr>
          <a:xfrm>
            <a:off x="422399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2" type="body"/>
          </p:nvPr>
        </p:nvSpPr>
        <p:spPr>
          <a:xfrm>
            <a:off x="3393632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3" type="body"/>
          </p:nvPr>
        </p:nvSpPr>
        <p:spPr>
          <a:xfrm>
            <a:off x="422399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6" name="Google Shape;36;p69"/>
          <p:cNvSpPr txBox="1"/>
          <p:nvPr>
            <p:ph idx="4" type="body"/>
          </p:nvPr>
        </p:nvSpPr>
        <p:spPr>
          <a:xfrm>
            <a:off x="3393632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37" name="Google Shape;37;p69"/>
          <p:cNvSpPr/>
          <p:nvPr>
            <p:ph idx="5" type="pic"/>
          </p:nvPr>
        </p:nvSpPr>
        <p:spPr>
          <a:xfrm>
            <a:off x="744716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9"/>
          <p:cNvSpPr/>
          <p:nvPr>
            <p:ph idx="6" type="pic"/>
          </p:nvPr>
        </p:nvSpPr>
        <p:spPr>
          <a:xfrm>
            <a:off x="3718124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9"/>
          <p:cNvSpPr/>
          <p:nvPr>
            <p:ph idx="7" type="pic"/>
          </p:nvPr>
        </p:nvSpPr>
        <p:spPr>
          <a:xfrm>
            <a:off x="6691532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9"/>
          <p:cNvSpPr/>
          <p:nvPr>
            <p:ph idx="8" type="pic"/>
          </p:nvPr>
        </p:nvSpPr>
        <p:spPr>
          <a:xfrm>
            <a:off x="9664939" y="1399947"/>
            <a:ext cx="1808800" cy="18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9"/>
          <p:cNvSpPr txBox="1"/>
          <p:nvPr>
            <p:ph idx="9" type="body"/>
          </p:nvPr>
        </p:nvSpPr>
        <p:spPr>
          <a:xfrm>
            <a:off x="6364865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3" type="body"/>
          </p:nvPr>
        </p:nvSpPr>
        <p:spPr>
          <a:xfrm>
            <a:off x="6364865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3" name="Google Shape;43;p69"/>
          <p:cNvSpPr txBox="1"/>
          <p:nvPr>
            <p:ph idx="14" type="body"/>
          </p:nvPr>
        </p:nvSpPr>
        <p:spPr>
          <a:xfrm>
            <a:off x="9336100" y="4933769"/>
            <a:ext cx="2433600" cy="1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9"/>
          <p:cNvSpPr txBox="1"/>
          <p:nvPr>
            <p:ph idx="15" type="body"/>
          </p:nvPr>
        </p:nvSpPr>
        <p:spPr>
          <a:xfrm>
            <a:off x="9336100" y="3892177"/>
            <a:ext cx="2433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None/>
              <a:defRPr b="1" sz="2133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6">
  <p:cSld name="Team/Speaker Slide 6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1"/>
          <p:cNvSpPr/>
          <p:nvPr>
            <p:ph idx="2" type="pic"/>
          </p:nvPr>
        </p:nvSpPr>
        <p:spPr>
          <a:xfrm>
            <a:off x="1355839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51"/>
          <p:cNvSpPr/>
          <p:nvPr>
            <p:ph idx="3" type="pic"/>
          </p:nvPr>
        </p:nvSpPr>
        <p:spPr>
          <a:xfrm>
            <a:off x="1355839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51"/>
          <p:cNvSpPr txBox="1"/>
          <p:nvPr>
            <p:ph idx="1" type="body"/>
          </p:nvPr>
        </p:nvSpPr>
        <p:spPr>
          <a:xfrm>
            <a:off x="422401" y="2904108"/>
            <a:ext cx="3492800" cy="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96" name="Google Shape;496;p51"/>
          <p:cNvSpPr txBox="1"/>
          <p:nvPr>
            <p:ph idx="4" type="body"/>
          </p:nvPr>
        </p:nvSpPr>
        <p:spPr>
          <a:xfrm>
            <a:off x="422401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497" name="Google Shape;497;p51"/>
          <p:cNvSpPr/>
          <p:nvPr>
            <p:ph idx="5" type="pic"/>
          </p:nvPr>
        </p:nvSpPr>
        <p:spPr>
          <a:xfrm>
            <a:off x="5226667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51"/>
          <p:cNvSpPr/>
          <p:nvPr>
            <p:ph idx="6" type="pic"/>
          </p:nvPr>
        </p:nvSpPr>
        <p:spPr>
          <a:xfrm>
            <a:off x="5226667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9" name="Google Shape;499;p51"/>
          <p:cNvSpPr txBox="1"/>
          <p:nvPr>
            <p:ph idx="7" type="body"/>
          </p:nvPr>
        </p:nvSpPr>
        <p:spPr>
          <a:xfrm>
            <a:off x="4293229" y="2904108"/>
            <a:ext cx="3492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00" name="Google Shape;500;p51"/>
          <p:cNvSpPr txBox="1"/>
          <p:nvPr>
            <p:ph idx="8" type="body"/>
          </p:nvPr>
        </p:nvSpPr>
        <p:spPr>
          <a:xfrm>
            <a:off x="4293229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01" name="Google Shape;501;p51"/>
          <p:cNvSpPr/>
          <p:nvPr>
            <p:ph idx="9" type="pic"/>
          </p:nvPr>
        </p:nvSpPr>
        <p:spPr>
          <a:xfrm>
            <a:off x="9146085" y="1062991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Google Shape;502;p51"/>
          <p:cNvSpPr/>
          <p:nvPr>
            <p:ph idx="13" type="pic"/>
          </p:nvPr>
        </p:nvSpPr>
        <p:spPr>
          <a:xfrm>
            <a:off x="9146085" y="3865624"/>
            <a:ext cx="1625600" cy="162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3" name="Google Shape;503;p51"/>
          <p:cNvSpPr txBox="1"/>
          <p:nvPr>
            <p:ph idx="14" type="body"/>
          </p:nvPr>
        </p:nvSpPr>
        <p:spPr>
          <a:xfrm>
            <a:off x="8212648" y="2904108"/>
            <a:ext cx="3492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04" name="Google Shape;504;p51"/>
          <p:cNvSpPr txBox="1"/>
          <p:nvPr>
            <p:ph idx="15" type="body"/>
          </p:nvPr>
        </p:nvSpPr>
        <p:spPr>
          <a:xfrm>
            <a:off x="8212648" y="5683277"/>
            <a:ext cx="3492800" cy="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05" name="Google Shape;505;p51"/>
          <p:cNvSpPr txBox="1"/>
          <p:nvPr>
            <p:ph idx="16" type="body"/>
          </p:nvPr>
        </p:nvSpPr>
        <p:spPr>
          <a:xfrm>
            <a:off x="422400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51"/>
          <p:cNvSpPr txBox="1"/>
          <p:nvPr>
            <p:ph idx="17" type="body"/>
          </p:nvPr>
        </p:nvSpPr>
        <p:spPr>
          <a:xfrm>
            <a:off x="4293228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7" name="Google Shape;507;p51"/>
          <p:cNvSpPr txBox="1"/>
          <p:nvPr>
            <p:ph idx="18" type="body"/>
          </p:nvPr>
        </p:nvSpPr>
        <p:spPr>
          <a:xfrm>
            <a:off x="8212647" y="3219141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51"/>
          <p:cNvSpPr txBox="1"/>
          <p:nvPr>
            <p:ph idx="19" type="body"/>
          </p:nvPr>
        </p:nvSpPr>
        <p:spPr>
          <a:xfrm>
            <a:off x="422400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9" name="Google Shape;509;p51"/>
          <p:cNvSpPr txBox="1"/>
          <p:nvPr>
            <p:ph idx="20" type="body"/>
          </p:nvPr>
        </p:nvSpPr>
        <p:spPr>
          <a:xfrm>
            <a:off x="4293228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p51"/>
          <p:cNvSpPr txBox="1"/>
          <p:nvPr>
            <p:ph idx="21" type="body"/>
          </p:nvPr>
        </p:nvSpPr>
        <p:spPr>
          <a:xfrm>
            <a:off x="8212647" y="6032824"/>
            <a:ext cx="34928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/Speaker Slide 6 Alternative">
  <p:cSld name="Team/Speaker Slide 6 Alternative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/>
          <p:nvPr>
            <p:ph type="title"/>
          </p:nvPr>
        </p:nvSpPr>
        <p:spPr>
          <a:xfrm>
            <a:off x="422400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52"/>
          <p:cNvSpPr/>
          <p:nvPr>
            <p:ph idx="2" type="pic"/>
          </p:nvPr>
        </p:nvSpPr>
        <p:spPr>
          <a:xfrm>
            <a:off x="422400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52"/>
          <p:cNvSpPr/>
          <p:nvPr>
            <p:ph idx="3" type="pic"/>
          </p:nvPr>
        </p:nvSpPr>
        <p:spPr>
          <a:xfrm>
            <a:off x="422400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2189132" y="1770908"/>
            <a:ext cx="1790400" cy="6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16" name="Google Shape;516;p52"/>
          <p:cNvSpPr txBox="1"/>
          <p:nvPr>
            <p:ph idx="4" type="body"/>
          </p:nvPr>
        </p:nvSpPr>
        <p:spPr>
          <a:xfrm>
            <a:off x="2189132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17" name="Google Shape;517;p52"/>
          <p:cNvSpPr/>
          <p:nvPr>
            <p:ph idx="5" type="pic"/>
          </p:nvPr>
        </p:nvSpPr>
        <p:spPr>
          <a:xfrm>
            <a:off x="4293228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52"/>
          <p:cNvSpPr/>
          <p:nvPr>
            <p:ph idx="6" type="pic"/>
          </p:nvPr>
        </p:nvSpPr>
        <p:spPr>
          <a:xfrm>
            <a:off x="4293228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52"/>
          <p:cNvSpPr txBox="1"/>
          <p:nvPr>
            <p:ph idx="7" type="body"/>
          </p:nvPr>
        </p:nvSpPr>
        <p:spPr>
          <a:xfrm>
            <a:off x="6059960" y="1751003"/>
            <a:ext cx="1790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20" name="Google Shape;520;p52"/>
          <p:cNvSpPr txBox="1"/>
          <p:nvPr>
            <p:ph idx="8" type="body"/>
          </p:nvPr>
        </p:nvSpPr>
        <p:spPr>
          <a:xfrm>
            <a:off x="6059960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21" name="Google Shape;521;p52"/>
          <p:cNvSpPr/>
          <p:nvPr>
            <p:ph idx="9" type="pic"/>
          </p:nvPr>
        </p:nvSpPr>
        <p:spPr>
          <a:xfrm>
            <a:off x="8212647" y="1703443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52"/>
          <p:cNvSpPr/>
          <p:nvPr>
            <p:ph idx="13" type="pic"/>
          </p:nvPr>
        </p:nvSpPr>
        <p:spPr>
          <a:xfrm>
            <a:off x="8212647" y="4001091"/>
            <a:ext cx="1578400" cy="157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3" name="Google Shape;523;p52"/>
          <p:cNvSpPr txBox="1"/>
          <p:nvPr>
            <p:ph idx="14" type="body"/>
          </p:nvPr>
        </p:nvSpPr>
        <p:spPr>
          <a:xfrm>
            <a:off x="9979379" y="1751003"/>
            <a:ext cx="1790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24" name="Google Shape;524;p52"/>
          <p:cNvSpPr txBox="1"/>
          <p:nvPr>
            <p:ph idx="15" type="body"/>
          </p:nvPr>
        </p:nvSpPr>
        <p:spPr>
          <a:xfrm>
            <a:off x="9979379" y="3978512"/>
            <a:ext cx="1790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b="1" sz="18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2000"/>
              <a:buNone/>
              <a:defRPr b="1" sz="2667"/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 b="1" sz="2400"/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133"/>
            </a:lvl9pPr>
          </a:lstStyle>
          <a:p/>
        </p:txBody>
      </p:sp>
      <p:sp>
        <p:nvSpPr>
          <p:cNvPr id="525" name="Google Shape;525;p52"/>
          <p:cNvSpPr txBox="1"/>
          <p:nvPr>
            <p:ph idx="16" type="body"/>
          </p:nvPr>
        </p:nvSpPr>
        <p:spPr>
          <a:xfrm>
            <a:off x="2189131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6" name="Google Shape;526;p52"/>
          <p:cNvSpPr txBox="1"/>
          <p:nvPr>
            <p:ph idx="17" type="body"/>
          </p:nvPr>
        </p:nvSpPr>
        <p:spPr>
          <a:xfrm>
            <a:off x="6059959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52"/>
          <p:cNvSpPr txBox="1"/>
          <p:nvPr>
            <p:ph idx="18" type="body"/>
          </p:nvPr>
        </p:nvSpPr>
        <p:spPr>
          <a:xfrm>
            <a:off x="9979377" y="2593419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52"/>
          <p:cNvSpPr txBox="1"/>
          <p:nvPr>
            <p:ph idx="19" type="body"/>
          </p:nvPr>
        </p:nvSpPr>
        <p:spPr>
          <a:xfrm>
            <a:off x="2189131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p52"/>
          <p:cNvSpPr txBox="1"/>
          <p:nvPr>
            <p:ph idx="20" type="body"/>
          </p:nvPr>
        </p:nvSpPr>
        <p:spPr>
          <a:xfrm>
            <a:off x="6059959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p52"/>
          <p:cNvSpPr txBox="1"/>
          <p:nvPr>
            <p:ph idx="21" type="body"/>
          </p:nvPr>
        </p:nvSpPr>
        <p:spPr>
          <a:xfrm>
            <a:off x="9979377" y="4902116"/>
            <a:ext cx="1790400" cy="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100"/>
              <a:buNone/>
              <a:defRPr sz="1467"/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 sz="2133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">
  <p:cSld name="Title, bullets, image right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3"/>
          <p:cNvSpPr txBox="1"/>
          <p:nvPr>
            <p:ph type="title"/>
          </p:nvPr>
        </p:nvSpPr>
        <p:spPr>
          <a:xfrm>
            <a:off x="422400" y="366184"/>
            <a:ext cx="5870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53"/>
          <p:cNvSpPr/>
          <p:nvPr>
            <p:ph idx="2" type="pic"/>
          </p:nvPr>
        </p:nvSpPr>
        <p:spPr>
          <a:xfrm>
            <a:off x="7268901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53"/>
          <p:cNvSpPr txBox="1"/>
          <p:nvPr>
            <p:ph idx="1" type="body"/>
          </p:nvPr>
        </p:nvSpPr>
        <p:spPr>
          <a:xfrm>
            <a:off x="421267" y="1826684"/>
            <a:ext cx="5870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53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 1">
  <p:cSld name="Title, bullets, image right 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4"/>
          <p:cNvSpPr txBox="1"/>
          <p:nvPr>
            <p:ph type="title"/>
          </p:nvPr>
        </p:nvSpPr>
        <p:spPr>
          <a:xfrm>
            <a:off x="422400" y="366184"/>
            <a:ext cx="5870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54"/>
          <p:cNvSpPr/>
          <p:nvPr>
            <p:ph idx="2" type="pic"/>
          </p:nvPr>
        </p:nvSpPr>
        <p:spPr>
          <a:xfrm>
            <a:off x="7268901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421267" y="1826684"/>
            <a:ext cx="5870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54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left">
  <p:cSld name="Title, bullets, image lef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type="title"/>
          </p:nvPr>
        </p:nvSpPr>
        <p:spPr>
          <a:xfrm>
            <a:off x="5484396" y="366184"/>
            <a:ext cx="55656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55"/>
          <p:cNvSpPr/>
          <p:nvPr>
            <p:ph idx="2" type="pic"/>
          </p:nvPr>
        </p:nvSpPr>
        <p:spPr>
          <a:xfrm>
            <a:off x="0" y="-4451"/>
            <a:ext cx="4954800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6" name="Google Shape;546;p55"/>
          <p:cNvSpPr txBox="1"/>
          <p:nvPr>
            <p:ph idx="1" type="body"/>
          </p:nvPr>
        </p:nvSpPr>
        <p:spPr>
          <a:xfrm>
            <a:off x="5483263" y="1826684"/>
            <a:ext cx="62768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4pPr>
            <a:lvl5pPr indent="-3429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image right circle">
  <p:cSld name="Title, bullets, image right circle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type="title"/>
          </p:nvPr>
        </p:nvSpPr>
        <p:spPr>
          <a:xfrm>
            <a:off x="422400" y="366184"/>
            <a:ext cx="52264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421267" y="1826684"/>
            <a:ext cx="52264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1pPr>
            <a:lvl2pPr indent="-3302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3pPr>
            <a:lvl4pPr indent="-3302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4pPr>
            <a:lvl5pPr indent="-3302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56"/>
          <p:cNvSpPr/>
          <p:nvPr>
            <p:ph idx="2" type="pic"/>
          </p:nvPr>
        </p:nvSpPr>
        <p:spPr>
          <a:xfrm>
            <a:off x="5800600" y="-2420051"/>
            <a:ext cx="8493600" cy="849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">
  <p:cSld name="Big Quot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422400" y="2055701"/>
            <a:ext cx="93724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3" name="Google Shape;55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642" y="791289"/>
            <a:ext cx="1037497" cy="90998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7"/>
          <p:cNvSpPr txBox="1"/>
          <p:nvPr>
            <p:ph idx="1" type="body"/>
          </p:nvPr>
        </p:nvSpPr>
        <p:spPr>
          <a:xfrm>
            <a:off x="422399" y="5256088"/>
            <a:ext cx="9372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circle with artwork">
  <p:cSld name="Title, image circle with artwork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58"/>
          <p:cNvSpPr txBox="1"/>
          <p:nvPr>
            <p:ph type="title"/>
          </p:nvPr>
        </p:nvSpPr>
        <p:spPr>
          <a:xfrm>
            <a:off x="422401" y="968504"/>
            <a:ext cx="5038800" cy="49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Ein Bild, das Spiel, Uhr, Blume enthält.&#10;&#10;Automatisch generierte Beschreibung" id="558" name="Google Shape;55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559" name="Google Shape;5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image circle with artwork">
  <p:cSld name="Body copy, image circle with artwork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>
            <p:ph idx="1" type="body"/>
          </p:nvPr>
        </p:nvSpPr>
        <p:spPr>
          <a:xfrm>
            <a:off x="421267" y="758597"/>
            <a:ext cx="50400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2" name="Google Shape;562;p59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563" name="Google Shape;56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564" name="Google Shape;56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image circle with artwork">
  <p:cSld name="Quote, image circle with artwork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>
            <p:ph type="title"/>
          </p:nvPr>
        </p:nvSpPr>
        <p:spPr>
          <a:xfrm>
            <a:off x="422401" y="2048189"/>
            <a:ext cx="51692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9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384" y="946382"/>
            <a:ext cx="822229" cy="72117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0"/>
          <p:cNvSpPr txBox="1"/>
          <p:nvPr>
            <p:ph idx="1" type="body"/>
          </p:nvPr>
        </p:nvSpPr>
        <p:spPr>
          <a:xfrm>
            <a:off x="422399" y="5248576"/>
            <a:ext cx="5288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/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60"/>
          <p:cNvSpPr/>
          <p:nvPr>
            <p:ph idx="2" type="pic"/>
          </p:nvPr>
        </p:nvSpPr>
        <p:spPr>
          <a:xfrm>
            <a:off x="6809592" y="1342563"/>
            <a:ext cx="4143600" cy="41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Ein Bild, das Spiel, Uhr, Blume enthält.&#10;&#10;Automatisch generierte Beschreibung" id="570" name="Google Shape;5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965" y="539532"/>
            <a:ext cx="5778937" cy="577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Spiel, Uhr, Blume enthält.&#10;&#10;Automatisch generierte Beschreibung" id="571" name="Google Shape;57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835738">
            <a:off x="6406574" y="939546"/>
            <a:ext cx="4949717" cy="49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cop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0"/>
          <p:cNvSpPr txBox="1"/>
          <p:nvPr>
            <p:ph type="title"/>
          </p:nvPr>
        </p:nvSpPr>
        <p:spPr>
          <a:xfrm>
            <a:off x="421268" y="366185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" type="body"/>
          </p:nvPr>
        </p:nvSpPr>
        <p:spPr>
          <a:xfrm>
            <a:off x="421268" y="1644505"/>
            <a:ext cx="11349600" cy="4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bg image">
  <p:cSld name="Quote, bg image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1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5" name="Google Shape;575;p61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1"/>
          <p:cNvSpPr/>
          <p:nvPr/>
        </p:nvSpPr>
        <p:spPr>
          <a:xfrm>
            <a:off x="0" y="-4451"/>
            <a:ext cx="12753601" cy="68624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1"/>
          <p:cNvSpPr txBox="1"/>
          <p:nvPr>
            <p:ph type="title"/>
          </p:nvPr>
        </p:nvSpPr>
        <p:spPr>
          <a:xfrm>
            <a:off x="422400" y="2048189"/>
            <a:ext cx="5288400" cy="2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9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8" name="Google Shape;57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400" y="949816"/>
            <a:ext cx="824197" cy="71430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1"/>
          <p:cNvSpPr txBox="1"/>
          <p:nvPr>
            <p:ph idx="1" type="body"/>
          </p:nvPr>
        </p:nvSpPr>
        <p:spPr>
          <a:xfrm>
            <a:off x="422399" y="5248576"/>
            <a:ext cx="5288400" cy="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500"/>
              <a:buChar char="•"/>
              <a:defRPr sz="2000"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3pPr>
            <a:lvl4pPr indent="-3302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4pPr>
            <a:lvl5pPr indent="-3302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p61"/>
          <p:cNvSpPr txBox="1"/>
          <p:nvPr>
            <p:ph idx="3" type="body"/>
          </p:nvPr>
        </p:nvSpPr>
        <p:spPr>
          <a:xfrm>
            <a:off x="11353544" y="349249"/>
            <a:ext cx="490000" cy="51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py, bg image">
  <p:cSld name="Body copy, bg image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2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62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2"/>
          <p:cNvSpPr txBox="1"/>
          <p:nvPr>
            <p:ph idx="1" type="body"/>
          </p:nvPr>
        </p:nvSpPr>
        <p:spPr>
          <a:xfrm>
            <a:off x="421267" y="758597"/>
            <a:ext cx="5414400" cy="5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86" name="Google Shape;586;p62"/>
          <p:cNvGrpSpPr/>
          <p:nvPr/>
        </p:nvGrpSpPr>
        <p:grpSpPr>
          <a:xfrm>
            <a:off x="11363226" y="362041"/>
            <a:ext cx="468044" cy="486095"/>
            <a:chOff x="59275" y="74425"/>
            <a:chExt cx="2865575" cy="2828325"/>
          </a:xfrm>
        </p:grpSpPr>
        <p:sp>
          <p:nvSpPr>
            <p:cNvPr id="587" name="Google Shape;587;p62"/>
            <p:cNvSpPr/>
            <p:nvPr/>
          </p:nvSpPr>
          <p:spPr>
            <a:xfrm>
              <a:off x="1072325" y="1134100"/>
              <a:ext cx="979200" cy="965825"/>
            </a:xfrm>
            <a:custGeom>
              <a:rect b="b" l="l" r="r" t="t"/>
              <a:pathLst>
                <a:path extrusionOk="0" h="38633" w="39168">
                  <a:moveTo>
                    <a:pt x="20544" y="1"/>
                  </a:moveTo>
                  <a:cubicBezTo>
                    <a:pt x="20332" y="1"/>
                    <a:pt x="20117" y="3"/>
                    <a:pt x="19902" y="8"/>
                  </a:cubicBezTo>
                  <a:cubicBezTo>
                    <a:pt x="16006" y="8"/>
                    <a:pt x="12576" y="802"/>
                    <a:pt x="9570" y="2310"/>
                  </a:cubicBezTo>
                  <a:cubicBezTo>
                    <a:pt x="6606" y="3859"/>
                    <a:pt x="4235" y="6082"/>
                    <a:pt x="2541" y="9019"/>
                  </a:cubicBezTo>
                  <a:cubicBezTo>
                    <a:pt x="847" y="11957"/>
                    <a:pt x="0" y="15370"/>
                    <a:pt x="0" y="19300"/>
                  </a:cubicBezTo>
                  <a:cubicBezTo>
                    <a:pt x="0" y="23270"/>
                    <a:pt x="847" y="26684"/>
                    <a:pt x="2541" y="29621"/>
                  </a:cubicBezTo>
                  <a:cubicBezTo>
                    <a:pt x="4235" y="32559"/>
                    <a:pt x="6564" y="34782"/>
                    <a:pt x="9570" y="36330"/>
                  </a:cubicBezTo>
                  <a:cubicBezTo>
                    <a:pt x="12534" y="37838"/>
                    <a:pt x="15964" y="38632"/>
                    <a:pt x="19902" y="38632"/>
                  </a:cubicBezTo>
                  <a:cubicBezTo>
                    <a:pt x="25067" y="38632"/>
                    <a:pt x="29429" y="37322"/>
                    <a:pt x="32816" y="34742"/>
                  </a:cubicBezTo>
                  <a:cubicBezTo>
                    <a:pt x="36204" y="32082"/>
                    <a:pt x="38321" y="28589"/>
                    <a:pt x="39168" y="24143"/>
                  </a:cubicBezTo>
                  <a:lnTo>
                    <a:pt x="30318" y="24143"/>
                  </a:lnTo>
                  <a:cubicBezTo>
                    <a:pt x="29852" y="26525"/>
                    <a:pt x="28624" y="28391"/>
                    <a:pt x="26761" y="29780"/>
                  </a:cubicBezTo>
                  <a:cubicBezTo>
                    <a:pt x="24898" y="31090"/>
                    <a:pt x="22527" y="31804"/>
                    <a:pt x="19732" y="31804"/>
                  </a:cubicBezTo>
                  <a:cubicBezTo>
                    <a:pt x="16514" y="31804"/>
                    <a:pt x="13804" y="30693"/>
                    <a:pt x="11687" y="28589"/>
                  </a:cubicBezTo>
                  <a:cubicBezTo>
                    <a:pt x="9528" y="26445"/>
                    <a:pt x="8469" y="23310"/>
                    <a:pt x="8469" y="19181"/>
                  </a:cubicBezTo>
                  <a:cubicBezTo>
                    <a:pt x="8469" y="15132"/>
                    <a:pt x="9528" y="11996"/>
                    <a:pt x="11687" y="9853"/>
                  </a:cubicBezTo>
                  <a:cubicBezTo>
                    <a:pt x="13847" y="7749"/>
                    <a:pt x="16514" y="6677"/>
                    <a:pt x="19732" y="6677"/>
                  </a:cubicBezTo>
                  <a:cubicBezTo>
                    <a:pt x="22527" y="6677"/>
                    <a:pt x="24898" y="7392"/>
                    <a:pt x="26761" y="8741"/>
                  </a:cubicBezTo>
                  <a:cubicBezTo>
                    <a:pt x="28624" y="10051"/>
                    <a:pt x="29852" y="11917"/>
                    <a:pt x="30318" y="14299"/>
                  </a:cubicBezTo>
                  <a:lnTo>
                    <a:pt x="39168" y="14299"/>
                  </a:lnTo>
                  <a:cubicBezTo>
                    <a:pt x="38321" y="9853"/>
                    <a:pt x="36204" y="6359"/>
                    <a:pt x="32816" y="3779"/>
                  </a:cubicBezTo>
                  <a:cubicBezTo>
                    <a:pt x="29489" y="1307"/>
                    <a:pt x="25423" y="1"/>
                    <a:pt x="20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2"/>
            <p:cNvSpPr/>
            <p:nvPr/>
          </p:nvSpPr>
          <p:spPr>
            <a:xfrm>
              <a:off x="59275" y="74425"/>
              <a:ext cx="2865575" cy="2828325"/>
            </a:xfrm>
            <a:custGeom>
              <a:rect b="b" l="l" r="r" t="t"/>
              <a:pathLst>
                <a:path extrusionOk="0" h="113133" w="114623">
                  <a:moveTo>
                    <a:pt x="69781" y="2620"/>
                  </a:moveTo>
                  <a:cubicBezTo>
                    <a:pt x="77361" y="2620"/>
                    <a:pt x="85025" y="6074"/>
                    <a:pt x="91884" y="12544"/>
                  </a:cubicBezTo>
                  <a:cubicBezTo>
                    <a:pt x="103741" y="23738"/>
                    <a:pt x="111743" y="42594"/>
                    <a:pt x="111701" y="59464"/>
                  </a:cubicBezTo>
                  <a:cubicBezTo>
                    <a:pt x="111659" y="72881"/>
                    <a:pt x="106154" y="85584"/>
                    <a:pt x="96076" y="95230"/>
                  </a:cubicBezTo>
                  <a:cubicBezTo>
                    <a:pt x="85872" y="105035"/>
                    <a:pt x="72068" y="110434"/>
                    <a:pt x="57248" y="110434"/>
                  </a:cubicBezTo>
                  <a:cubicBezTo>
                    <a:pt x="41877" y="110434"/>
                    <a:pt x="27947" y="105829"/>
                    <a:pt x="17954" y="97413"/>
                  </a:cubicBezTo>
                  <a:cubicBezTo>
                    <a:pt x="8215" y="89236"/>
                    <a:pt x="2837" y="77843"/>
                    <a:pt x="2837" y="65498"/>
                  </a:cubicBezTo>
                  <a:cubicBezTo>
                    <a:pt x="2837" y="50017"/>
                    <a:pt x="10544" y="45769"/>
                    <a:pt x="23331" y="38703"/>
                  </a:cubicBezTo>
                  <a:cubicBezTo>
                    <a:pt x="27481" y="36441"/>
                    <a:pt x="32139" y="33900"/>
                    <a:pt x="37050" y="30606"/>
                  </a:cubicBezTo>
                  <a:cubicBezTo>
                    <a:pt x="48271" y="23222"/>
                    <a:pt x="53225" y="16117"/>
                    <a:pt x="56824" y="11036"/>
                  </a:cubicBezTo>
                  <a:cubicBezTo>
                    <a:pt x="60889" y="5280"/>
                    <a:pt x="62668" y="2620"/>
                    <a:pt x="69781" y="2620"/>
                  </a:cubicBezTo>
                  <a:close/>
                  <a:moveTo>
                    <a:pt x="69781" y="0"/>
                  </a:moveTo>
                  <a:cubicBezTo>
                    <a:pt x="53649" y="0"/>
                    <a:pt x="58561" y="13259"/>
                    <a:pt x="35484" y="28502"/>
                  </a:cubicBezTo>
                  <a:cubicBezTo>
                    <a:pt x="15371" y="41800"/>
                    <a:pt x="0" y="43189"/>
                    <a:pt x="0" y="65498"/>
                  </a:cubicBezTo>
                  <a:cubicBezTo>
                    <a:pt x="0" y="92451"/>
                    <a:pt x="23882" y="113133"/>
                    <a:pt x="57290" y="113133"/>
                  </a:cubicBezTo>
                  <a:cubicBezTo>
                    <a:pt x="89979" y="113133"/>
                    <a:pt x="114496" y="88244"/>
                    <a:pt x="114538" y="59464"/>
                  </a:cubicBezTo>
                  <a:cubicBezTo>
                    <a:pt x="114623" y="31558"/>
                    <a:pt x="94298" y="0"/>
                    <a:pt x="697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, bg image">
  <p:cSld name="Title, bullets, bg imag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/>
          <p:nvPr/>
        </p:nvSpPr>
        <p:spPr>
          <a:xfrm>
            <a:off x="11168475" y="150519"/>
            <a:ext cx="858000" cy="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3"/>
          <p:cNvSpPr/>
          <p:nvPr>
            <p:ph idx="2" type="pic"/>
          </p:nvPr>
        </p:nvSpPr>
        <p:spPr>
          <a:xfrm>
            <a:off x="0" y="-4451"/>
            <a:ext cx="12753601" cy="6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300"/>
              <a:buFont typeface="Arial"/>
              <a:buNone/>
              <a:defRPr b="0" i="0" sz="1733" u="none" cap="none" strike="noStrik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63"/>
          <p:cNvSpPr/>
          <p:nvPr/>
        </p:nvSpPr>
        <p:spPr>
          <a:xfrm>
            <a:off x="0" y="0"/>
            <a:ext cx="9219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41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4"/>
              <a:buFont typeface="Arial"/>
              <a:buNone/>
            </a:pPr>
            <a:r>
              <a:t/>
            </a:r>
            <a:endParaRPr b="0" i="0" sz="108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3"/>
          <p:cNvSpPr txBox="1"/>
          <p:nvPr>
            <p:ph type="title"/>
          </p:nvPr>
        </p:nvSpPr>
        <p:spPr>
          <a:xfrm>
            <a:off x="422399" y="366184"/>
            <a:ext cx="54144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63"/>
          <p:cNvSpPr txBox="1"/>
          <p:nvPr>
            <p:ph idx="1" type="body"/>
          </p:nvPr>
        </p:nvSpPr>
        <p:spPr>
          <a:xfrm>
            <a:off x="421265" y="1826684"/>
            <a:ext cx="5414400" cy="4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sz="2133"/>
            </a:lvl1pPr>
            <a:lvl2pPr indent="-342900" lvl="1" marL="9144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4pPr>
            <a:lvl5pPr indent="-304800" lvl="4" marL="2286000" algn="l">
              <a:lnSpc>
                <a:spcPct val="150000"/>
              </a:lnSpc>
              <a:spcBef>
                <a:spcPts val="667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95" name="Google Shape;595;p63"/>
          <p:cNvGrpSpPr/>
          <p:nvPr/>
        </p:nvGrpSpPr>
        <p:grpSpPr>
          <a:xfrm>
            <a:off x="11363226" y="362041"/>
            <a:ext cx="468044" cy="486095"/>
            <a:chOff x="59275" y="74425"/>
            <a:chExt cx="2865575" cy="2828325"/>
          </a:xfrm>
        </p:grpSpPr>
        <p:sp>
          <p:nvSpPr>
            <p:cNvPr id="596" name="Google Shape;596;p63"/>
            <p:cNvSpPr/>
            <p:nvPr/>
          </p:nvSpPr>
          <p:spPr>
            <a:xfrm>
              <a:off x="1072325" y="1134100"/>
              <a:ext cx="979200" cy="965825"/>
            </a:xfrm>
            <a:custGeom>
              <a:rect b="b" l="l" r="r" t="t"/>
              <a:pathLst>
                <a:path extrusionOk="0" h="38633" w="39168">
                  <a:moveTo>
                    <a:pt x="20544" y="1"/>
                  </a:moveTo>
                  <a:cubicBezTo>
                    <a:pt x="20332" y="1"/>
                    <a:pt x="20117" y="3"/>
                    <a:pt x="19902" y="8"/>
                  </a:cubicBezTo>
                  <a:cubicBezTo>
                    <a:pt x="16006" y="8"/>
                    <a:pt x="12576" y="802"/>
                    <a:pt x="9570" y="2310"/>
                  </a:cubicBezTo>
                  <a:cubicBezTo>
                    <a:pt x="6606" y="3859"/>
                    <a:pt x="4235" y="6082"/>
                    <a:pt x="2541" y="9019"/>
                  </a:cubicBezTo>
                  <a:cubicBezTo>
                    <a:pt x="847" y="11957"/>
                    <a:pt x="0" y="15370"/>
                    <a:pt x="0" y="19300"/>
                  </a:cubicBezTo>
                  <a:cubicBezTo>
                    <a:pt x="0" y="23270"/>
                    <a:pt x="847" y="26684"/>
                    <a:pt x="2541" y="29621"/>
                  </a:cubicBezTo>
                  <a:cubicBezTo>
                    <a:pt x="4235" y="32559"/>
                    <a:pt x="6564" y="34782"/>
                    <a:pt x="9570" y="36330"/>
                  </a:cubicBezTo>
                  <a:cubicBezTo>
                    <a:pt x="12534" y="37838"/>
                    <a:pt x="15964" y="38632"/>
                    <a:pt x="19902" y="38632"/>
                  </a:cubicBezTo>
                  <a:cubicBezTo>
                    <a:pt x="25067" y="38632"/>
                    <a:pt x="29429" y="37322"/>
                    <a:pt x="32816" y="34742"/>
                  </a:cubicBezTo>
                  <a:cubicBezTo>
                    <a:pt x="36204" y="32082"/>
                    <a:pt x="38321" y="28589"/>
                    <a:pt x="39168" y="24143"/>
                  </a:cubicBezTo>
                  <a:lnTo>
                    <a:pt x="30318" y="24143"/>
                  </a:lnTo>
                  <a:cubicBezTo>
                    <a:pt x="29852" y="26525"/>
                    <a:pt x="28624" y="28391"/>
                    <a:pt x="26761" y="29780"/>
                  </a:cubicBezTo>
                  <a:cubicBezTo>
                    <a:pt x="24898" y="31090"/>
                    <a:pt x="22527" y="31804"/>
                    <a:pt x="19732" y="31804"/>
                  </a:cubicBezTo>
                  <a:cubicBezTo>
                    <a:pt x="16514" y="31804"/>
                    <a:pt x="13804" y="30693"/>
                    <a:pt x="11687" y="28589"/>
                  </a:cubicBezTo>
                  <a:cubicBezTo>
                    <a:pt x="9528" y="26445"/>
                    <a:pt x="8469" y="23310"/>
                    <a:pt x="8469" y="19181"/>
                  </a:cubicBezTo>
                  <a:cubicBezTo>
                    <a:pt x="8469" y="15132"/>
                    <a:pt x="9528" y="11996"/>
                    <a:pt x="11687" y="9853"/>
                  </a:cubicBezTo>
                  <a:cubicBezTo>
                    <a:pt x="13847" y="7749"/>
                    <a:pt x="16514" y="6677"/>
                    <a:pt x="19732" y="6677"/>
                  </a:cubicBezTo>
                  <a:cubicBezTo>
                    <a:pt x="22527" y="6677"/>
                    <a:pt x="24898" y="7392"/>
                    <a:pt x="26761" y="8741"/>
                  </a:cubicBezTo>
                  <a:cubicBezTo>
                    <a:pt x="28624" y="10051"/>
                    <a:pt x="29852" y="11917"/>
                    <a:pt x="30318" y="14299"/>
                  </a:cubicBezTo>
                  <a:lnTo>
                    <a:pt x="39168" y="14299"/>
                  </a:lnTo>
                  <a:cubicBezTo>
                    <a:pt x="38321" y="9853"/>
                    <a:pt x="36204" y="6359"/>
                    <a:pt x="32816" y="3779"/>
                  </a:cubicBezTo>
                  <a:cubicBezTo>
                    <a:pt x="29489" y="1307"/>
                    <a:pt x="25423" y="1"/>
                    <a:pt x="20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59275" y="74425"/>
              <a:ext cx="2865575" cy="2828325"/>
            </a:xfrm>
            <a:custGeom>
              <a:rect b="b" l="l" r="r" t="t"/>
              <a:pathLst>
                <a:path extrusionOk="0" h="113133" w="114623">
                  <a:moveTo>
                    <a:pt x="69781" y="2620"/>
                  </a:moveTo>
                  <a:cubicBezTo>
                    <a:pt x="77361" y="2620"/>
                    <a:pt x="85025" y="6074"/>
                    <a:pt x="91884" y="12544"/>
                  </a:cubicBezTo>
                  <a:cubicBezTo>
                    <a:pt x="103741" y="23738"/>
                    <a:pt x="111743" y="42594"/>
                    <a:pt x="111701" y="59464"/>
                  </a:cubicBezTo>
                  <a:cubicBezTo>
                    <a:pt x="111659" y="72881"/>
                    <a:pt x="106154" y="85584"/>
                    <a:pt x="96076" y="95230"/>
                  </a:cubicBezTo>
                  <a:cubicBezTo>
                    <a:pt x="85872" y="105035"/>
                    <a:pt x="72068" y="110434"/>
                    <a:pt x="57248" y="110434"/>
                  </a:cubicBezTo>
                  <a:cubicBezTo>
                    <a:pt x="41877" y="110434"/>
                    <a:pt x="27947" y="105829"/>
                    <a:pt x="17954" y="97413"/>
                  </a:cubicBezTo>
                  <a:cubicBezTo>
                    <a:pt x="8215" y="89236"/>
                    <a:pt x="2837" y="77843"/>
                    <a:pt x="2837" y="65498"/>
                  </a:cubicBezTo>
                  <a:cubicBezTo>
                    <a:pt x="2837" y="50017"/>
                    <a:pt x="10544" y="45769"/>
                    <a:pt x="23331" y="38703"/>
                  </a:cubicBezTo>
                  <a:cubicBezTo>
                    <a:pt x="27481" y="36441"/>
                    <a:pt x="32139" y="33900"/>
                    <a:pt x="37050" y="30606"/>
                  </a:cubicBezTo>
                  <a:cubicBezTo>
                    <a:pt x="48271" y="23222"/>
                    <a:pt x="53225" y="16117"/>
                    <a:pt x="56824" y="11036"/>
                  </a:cubicBezTo>
                  <a:cubicBezTo>
                    <a:pt x="60889" y="5280"/>
                    <a:pt x="62668" y="2620"/>
                    <a:pt x="69781" y="2620"/>
                  </a:cubicBezTo>
                  <a:close/>
                  <a:moveTo>
                    <a:pt x="69781" y="0"/>
                  </a:moveTo>
                  <a:cubicBezTo>
                    <a:pt x="53649" y="0"/>
                    <a:pt x="58561" y="13259"/>
                    <a:pt x="35484" y="28502"/>
                  </a:cubicBezTo>
                  <a:cubicBezTo>
                    <a:pt x="15371" y="41800"/>
                    <a:pt x="0" y="43189"/>
                    <a:pt x="0" y="65498"/>
                  </a:cubicBezTo>
                  <a:cubicBezTo>
                    <a:pt x="0" y="92451"/>
                    <a:pt x="23882" y="113133"/>
                    <a:pt x="57290" y="113133"/>
                  </a:cubicBezTo>
                  <a:cubicBezTo>
                    <a:pt x="89979" y="113133"/>
                    <a:pt x="114496" y="88244"/>
                    <a:pt x="114538" y="59464"/>
                  </a:cubicBezTo>
                  <a:cubicBezTo>
                    <a:pt x="114623" y="31558"/>
                    <a:pt x="94298" y="0"/>
                    <a:pt x="697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_CoverSlides_v01">
  <p:cSld name="Black_CoverSlides_v0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"/>
          <p:cNvSpPr txBox="1"/>
          <p:nvPr>
            <p:ph type="title"/>
          </p:nvPr>
        </p:nvSpPr>
        <p:spPr>
          <a:xfrm>
            <a:off x="431963" y="1583820"/>
            <a:ext cx="55748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65"/>
          <p:cNvSpPr txBox="1"/>
          <p:nvPr>
            <p:ph idx="1" type="body"/>
          </p:nvPr>
        </p:nvSpPr>
        <p:spPr>
          <a:xfrm>
            <a:off x="431963" y="5616560"/>
            <a:ext cx="5582400" cy="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2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2" name="Google Shape;602;p65"/>
          <p:cNvSpPr txBox="1"/>
          <p:nvPr>
            <p:ph idx="2" type="body"/>
          </p:nvPr>
        </p:nvSpPr>
        <p:spPr>
          <a:xfrm>
            <a:off x="431963" y="5934148"/>
            <a:ext cx="5582400" cy="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12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3" name="Google Shape;603;p65"/>
          <p:cNvSpPr txBox="1"/>
          <p:nvPr>
            <p:ph idx="3" type="body"/>
          </p:nvPr>
        </p:nvSpPr>
        <p:spPr>
          <a:xfrm>
            <a:off x="431964" y="3865037"/>
            <a:ext cx="5574800" cy="1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>
                <a:solidFill>
                  <a:schemeClr val="accent1"/>
                </a:solidFill>
                <a:highlight>
                  <a:srgbClr val="050707"/>
                </a:highlight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4" name="Google Shape;604;p65"/>
          <p:cNvSpPr txBox="1"/>
          <p:nvPr>
            <p:ph idx="4" type="body"/>
          </p:nvPr>
        </p:nvSpPr>
        <p:spPr>
          <a:xfrm>
            <a:off x="431963" y="457697"/>
            <a:ext cx="1575200" cy="66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Grey Matrix">
  <p:cSld name="White Grey Matrix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&#10;&#10;Description automatically generated" id="606" name="Google Shape;606;p66"/>
          <p:cNvPicPr preferRelativeResize="0"/>
          <p:nvPr/>
        </p:nvPicPr>
        <p:blipFill rotWithShape="1">
          <a:blip r:embed="rId2">
            <a:alphaModFix amt="51000"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Grey Matrix 1">
  <p:cSld name="White Grey Matrix 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&#10;&#10;Description automatically generated" id="608" name="Google Shape;608;p67"/>
          <p:cNvPicPr preferRelativeResize="0"/>
          <p:nvPr/>
        </p:nvPicPr>
        <p:blipFill rotWithShape="1">
          <a:blip r:embed="rId2">
            <a:alphaModFix amt="51000"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8" name="Google Shape;6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4" name="Google Shape;6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0" name="Google Shape;6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">
  <p:cSld name="Title + bulle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type="title"/>
          </p:nvPr>
        </p:nvSpPr>
        <p:spPr>
          <a:xfrm>
            <a:off x="421268" y="366185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" type="body"/>
          </p:nvPr>
        </p:nvSpPr>
        <p:spPr>
          <a:xfrm>
            <a:off x="421268" y="1644505"/>
            <a:ext cx="11349600" cy="4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6" name="Google Shape;6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7" name="Google Shape;6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3" name="Google Shape;6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5" name="Google Shape;6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1" name="Google Shape;6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2" name="Google Shape;6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8" name="Google Shape;6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9" name="Google Shape;6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5" name="Google Shape;6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26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29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29" Type="http://schemas.openxmlformats.org/officeDocument/2006/relationships/slideLayout" Target="../slideLayouts/slideLayout31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13.xml"/><Relationship Id="rId3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12.xml"/><Relationship Id="rId3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15.xml"/><Relationship Id="rId35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14.xml"/><Relationship Id="rId3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17.xml"/><Relationship Id="rId37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16.xml"/><Relationship Id="rId3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19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3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9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3.xml"/><Relationship Id="rId8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ExtraBold"/>
              <a:buNone/>
              <a:defRPr b="0" i="0" sz="3466" u="none" cap="none" strike="noStrike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21269" y="1644504"/>
            <a:ext cx="11349463" cy="4856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64045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7154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ExtraBold"/>
              <a:buNone/>
              <a:defRPr b="0" i="0" sz="26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21267" y="1644500"/>
            <a:ext cx="11272800" cy="4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9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" name="Google Shape;2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4428" y="353669"/>
            <a:ext cx="480737" cy="5118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421268" y="366184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ExtraBold"/>
              <a:buNone/>
              <a:defRPr b="0" i="0" sz="26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421267" y="1644500"/>
            <a:ext cx="11272800" cy="4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9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9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4428" y="353669"/>
            <a:ext cx="480737" cy="5118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1" name="Google Shape;6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4" name="Google Shape;6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"/>
          <p:cNvSpPr txBox="1"/>
          <p:nvPr>
            <p:ph type="title"/>
          </p:nvPr>
        </p:nvSpPr>
        <p:spPr>
          <a:xfrm>
            <a:off x="422401" y="2838346"/>
            <a:ext cx="6908233" cy="1181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BOLT Machine Learning Task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"/>
          <p:cNvSpPr txBox="1"/>
          <p:nvPr/>
        </p:nvSpPr>
        <p:spPr>
          <a:xfrm>
            <a:off x="886598" y="1824325"/>
            <a:ext cx="6663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.csv files required for the Data Models.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new Data Pool in the Event Collection.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two new Data Models within the Data Pool.</a:t>
            </a:r>
            <a:endParaRPr/>
          </a:p>
        </p:txBody>
      </p:sp>
      <p:sp>
        <p:nvSpPr>
          <p:cNvPr id="848" name="Google Shape;848;p10"/>
          <p:cNvSpPr txBox="1"/>
          <p:nvPr/>
        </p:nvSpPr>
        <p:spPr>
          <a:xfrm>
            <a:off x="886598" y="538002"/>
            <a:ext cx="7565424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AutoNum type="arabicPeriod"/>
            </a:pP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Upload data and create a data model.</a:t>
            </a:r>
            <a:endParaRPr/>
          </a:p>
        </p:txBody>
      </p:sp>
      <p:pic>
        <p:nvPicPr>
          <p:cNvPr descr="Abzeichen Tick1" id="849" name="Google Shape;8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1594021"/>
            <a:ext cx="761644" cy="76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zeichen Tick1" id="850" name="Google Shape;8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2667356"/>
            <a:ext cx="761644" cy="7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10"/>
          <p:cNvSpPr txBox="1"/>
          <p:nvPr/>
        </p:nvSpPr>
        <p:spPr>
          <a:xfrm flipH="1">
            <a:off x="7380207" y="3086209"/>
            <a:ext cx="42217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3200"/>
              <a:buFont typeface="Poppins"/>
              <a:buNone/>
            </a:pPr>
            <a:r>
              <a:rPr b="1" i="0" lang="de-DE" sz="32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You did it! ☺ </a:t>
            </a:r>
            <a:endParaRPr b="1" i="0" sz="3200" u="none" cap="none" strike="noStrike">
              <a:solidFill>
                <a:srgbClr val="0028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bzeichen Tick1" id="852" name="Google Shape;8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3845369"/>
            <a:ext cx="761644" cy="7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"/>
          <p:cNvSpPr/>
          <p:nvPr/>
        </p:nvSpPr>
        <p:spPr>
          <a:xfrm>
            <a:off x="4316413" y="2561323"/>
            <a:ext cx="222798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None/>
            </a:pPr>
            <a:br>
              <a:rPr b="0" i="0" lang="de-DE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bzeichen Tick1" id="854" name="Google Shape;8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4932585"/>
            <a:ext cx="761644" cy="76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"/>
          <p:cNvSpPr txBox="1"/>
          <p:nvPr/>
        </p:nvSpPr>
        <p:spPr>
          <a:xfrm>
            <a:off x="960738" y="552676"/>
            <a:ext cx="7194721" cy="11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None/>
            </a:pPr>
            <a:r>
              <a:rPr b="0" i="0" lang="de-DE" sz="2400" u="none" cap="none" strike="noStrike">
                <a:solidFill>
                  <a:srgbClr val="0028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 </a:t>
            </a: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Configure your ML app.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None/>
            </a:pPr>
            <a:r>
              <a:rPr b="0" i="0" lang="de-DE" sz="2400" u="none" cap="none" strike="noStrike">
                <a:solidFill>
                  <a:srgbClr val="0028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3. </a:t>
            </a: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Put your ML app in operation.</a:t>
            </a:r>
            <a:endParaRPr/>
          </a:p>
        </p:txBody>
      </p:sp>
      <p:sp>
        <p:nvSpPr>
          <p:cNvPr id="860" name="Google Shape;860;p11"/>
          <p:cNvSpPr txBox="1"/>
          <p:nvPr/>
        </p:nvSpPr>
        <p:spPr>
          <a:xfrm>
            <a:off x="960738" y="1958713"/>
            <a:ext cx="8442754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 to the </a:t>
            </a: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Celonis Machine Learning course</a:t>
            </a: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Start the training and go directly to the </a:t>
            </a: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Free Text Matching </a:t>
            </a: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section.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Start with the </a:t>
            </a: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Step by step configuration </a:t>
            </a: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continue the training sections </a:t>
            </a: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Putting it into operation</a:t>
            </a: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as well.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6" name="Google Shape;866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"/>
          <p:cNvSpPr txBox="1"/>
          <p:nvPr/>
        </p:nvSpPr>
        <p:spPr>
          <a:xfrm>
            <a:off x="5835152" y="301703"/>
            <a:ext cx="51656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oppins ExtraBold"/>
              <a:buNone/>
            </a:pPr>
            <a:r>
              <a:rPr b="0" i="0" lang="de-DE" sz="40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Machine Learning</a:t>
            </a:r>
            <a:endParaRPr b="0" i="0" sz="146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2"/>
          <p:cNvSpPr txBox="1"/>
          <p:nvPr/>
        </p:nvSpPr>
        <p:spPr>
          <a:xfrm>
            <a:off x="5835169" y="1333600"/>
            <a:ext cx="6428800" cy="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Poppins"/>
              <a:buNone/>
            </a:pPr>
            <a:r>
              <a:rPr b="0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… can open up a whole world of untapped potential</a:t>
            </a:r>
            <a:endParaRPr b="0" i="0" sz="14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2"/>
          <p:cNvSpPr/>
          <p:nvPr/>
        </p:nvSpPr>
        <p:spPr>
          <a:xfrm>
            <a:off x="3091634" y="4678261"/>
            <a:ext cx="132473" cy="132473"/>
          </a:xfrm>
          <a:custGeom>
            <a:rect b="b" l="l" r="r" t="t"/>
            <a:pathLst>
              <a:path extrusionOk="0" h="144517" w="144517">
                <a:moveTo>
                  <a:pt x="150298" y="75149"/>
                </a:moveTo>
                <a:cubicBezTo>
                  <a:pt x="150298" y="116653"/>
                  <a:pt x="116653" y="150298"/>
                  <a:pt x="75149" y="150298"/>
                </a:cubicBezTo>
                <a:cubicBezTo>
                  <a:pt x="33645" y="150298"/>
                  <a:pt x="0" y="116653"/>
                  <a:pt x="0" y="75149"/>
                </a:cubicBezTo>
                <a:cubicBezTo>
                  <a:pt x="0" y="33645"/>
                  <a:pt x="33645" y="0"/>
                  <a:pt x="75149" y="0"/>
                </a:cubicBezTo>
                <a:cubicBezTo>
                  <a:pt x="116653" y="0"/>
                  <a:pt x="150298" y="33645"/>
                  <a:pt x="150298" y="7514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2"/>
          <p:cNvSpPr/>
          <p:nvPr/>
        </p:nvSpPr>
        <p:spPr>
          <a:xfrm>
            <a:off x="2865903" y="1675143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2"/>
          <p:cNvSpPr/>
          <p:nvPr/>
        </p:nvSpPr>
        <p:spPr>
          <a:xfrm>
            <a:off x="1813515" y="4101317"/>
            <a:ext cx="298067" cy="298067"/>
          </a:xfrm>
          <a:custGeom>
            <a:rect b="b" l="l" r="r" t="t"/>
            <a:pathLst>
              <a:path extrusionOk="0" h="325163" w="325163">
                <a:moveTo>
                  <a:pt x="353345" y="176672"/>
                </a:moveTo>
                <a:cubicBezTo>
                  <a:pt x="353345" y="274246"/>
                  <a:pt x="274246" y="353345"/>
                  <a:pt x="176672" y="353345"/>
                </a:cubicBezTo>
                <a:cubicBezTo>
                  <a:pt x="79099" y="353345"/>
                  <a:pt x="0" y="274246"/>
                  <a:pt x="0" y="176672"/>
                </a:cubicBezTo>
                <a:cubicBezTo>
                  <a:pt x="0" y="79099"/>
                  <a:pt x="79099" y="0"/>
                  <a:pt x="176672" y="0"/>
                </a:cubicBezTo>
                <a:cubicBezTo>
                  <a:pt x="274246" y="0"/>
                  <a:pt x="353345" y="79099"/>
                  <a:pt x="353345" y="17667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8" name="Google Shape;698;p2"/>
          <p:cNvSpPr/>
          <p:nvPr/>
        </p:nvSpPr>
        <p:spPr>
          <a:xfrm>
            <a:off x="-391618" y="4181233"/>
            <a:ext cx="298067" cy="298067"/>
          </a:xfrm>
          <a:custGeom>
            <a:rect b="b" l="l" r="r" t="t"/>
            <a:pathLst>
              <a:path extrusionOk="0" h="325163" w="325163">
                <a:moveTo>
                  <a:pt x="353345" y="176672"/>
                </a:moveTo>
                <a:cubicBezTo>
                  <a:pt x="353345" y="274246"/>
                  <a:pt x="274246" y="353345"/>
                  <a:pt x="176672" y="353345"/>
                </a:cubicBezTo>
                <a:cubicBezTo>
                  <a:pt x="79099" y="353345"/>
                  <a:pt x="0" y="274245"/>
                  <a:pt x="0" y="176672"/>
                </a:cubicBezTo>
                <a:cubicBezTo>
                  <a:pt x="0" y="79099"/>
                  <a:pt x="79099" y="0"/>
                  <a:pt x="176672" y="0"/>
                </a:cubicBezTo>
                <a:cubicBezTo>
                  <a:pt x="274246" y="0"/>
                  <a:pt x="353345" y="79099"/>
                  <a:pt x="353345" y="17667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9" name="Google Shape;699;p2"/>
          <p:cNvSpPr/>
          <p:nvPr/>
        </p:nvSpPr>
        <p:spPr>
          <a:xfrm>
            <a:off x="945723" y="4097670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3" y="244957"/>
                </a:moveTo>
                <a:cubicBezTo>
                  <a:pt x="489913" y="380243"/>
                  <a:pt x="380243" y="489913"/>
                  <a:pt x="244957" y="489913"/>
                </a:cubicBezTo>
                <a:cubicBezTo>
                  <a:pt x="109671" y="489913"/>
                  <a:pt x="0" y="380243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3" y="109671"/>
                  <a:pt x="489913" y="24495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2"/>
          <p:cNvSpPr/>
          <p:nvPr/>
        </p:nvSpPr>
        <p:spPr>
          <a:xfrm>
            <a:off x="2015791" y="4695875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7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7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1" name="Google Shape;701;p2"/>
          <p:cNvSpPr/>
          <p:nvPr/>
        </p:nvSpPr>
        <p:spPr>
          <a:xfrm>
            <a:off x="4862443" y="2100117"/>
            <a:ext cx="298067" cy="298067"/>
          </a:xfrm>
          <a:custGeom>
            <a:rect b="b" l="l" r="r" t="t"/>
            <a:pathLst>
              <a:path extrusionOk="0" h="325163" w="325163">
                <a:moveTo>
                  <a:pt x="356235" y="178117"/>
                </a:moveTo>
                <a:cubicBezTo>
                  <a:pt x="356235" y="276489"/>
                  <a:pt x="276489" y="356235"/>
                  <a:pt x="178118" y="356235"/>
                </a:cubicBezTo>
                <a:cubicBezTo>
                  <a:pt x="79746" y="356235"/>
                  <a:pt x="0" y="276489"/>
                  <a:pt x="0" y="178117"/>
                </a:cubicBezTo>
                <a:cubicBezTo>
                  <a:pt x="0" y="79746"/>
                  <a:pt x="79746" y="0"/>
                  <a:pt x="178118" y="0"/>
                </a:cubicBezTo>
                <a:cubicBezTo>
                  <a:pt x="276489" y="0"/>
                  <a:pt x="356235" y="79746"/>
                  <a:pt x="356235" y="17811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23000">
                <a:schemeClr val="lt2"/>
              </a:gs>
              <a:gs pos="100000">
                <a:schemeClr val="dk2"/>
              </a:gs>
            </a:gsLst>
            <a:lin ang="1800004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2" name="Google Shape;702;p2"/>
          <p:cNvSpPr/>
          <p:nvPr/>
        </p:nvSpPr>
        <p:spPr>
          <a:xfrm>
            <a:off x="3259618" y="4243574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3" y="244957"/>
                </a:moveTo>
                <a:cubicBezTo>
                  <a:pt x="489913" y="380243"/>
                  <a:pt x="380243" y="489913"/>
                  <a:pt x="244957" y="489913"/>
                </a:cubicBezTo>
                <a:cubicBezTo>
                  <a:pt x="109671" y="489913"/>
                  <a:pt x="0" y="380243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3" y="109671"/>
                  <a:pt x="489913" y="24495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2"/>
          <p:cNvSpPr/>
          <p:nvPr/>
        </p:nvSpPr>
        <p:spPr>
          <a:xfrm>
            <a:off x="1445774" y="2719544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4" y="244957"/>
                </a:moveTo>
                <a:cubicBezTo>
                  <a:pt x="489914" y="380243"/>
                  <a:pt x="380243" y="489913"/>
                  <a:pt x="244957" y="489913"/>
                </a:cubicBezTo>
                <a:cubicBezTo>
                  <a:pt x="109671" y="489913"/>
                  <a:pt x="0" y="380243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4" y="109671"/>
                  <a:pt x="489914" y="24495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4" name="Google Shape;704;p2"/>
          <p:cNvSpPr/>
          <p:nvPr/>
        </p:nvSpPr>
        <p:spPr>
          <a:xfrm>
            <a:off x="-173425" y="2438018"/>
            <a:ext cx="563015" cy="563015"/>
          </a:xfrm>
          <a:custGeom>
            <a:rect b="b" l="l" r="r" t="t"/>
            <a:pathLst>
              <a:path extrusionOk="0" h="614198" w="614198">
                <a:moveTo>
                  <a:pt x="622869" y="311435"/>
                </a:moveTo>
                <a:cubicBezTo>
                  <a:pt x="622869" y="483435"/>
                  <a:pt x="483435" y="622869"/>
                  <a:pt x="311435" y="622869"/>
                </a:cubicBezTo>
                <a:cubicBezTo>
                  <a:pt x="139434" y="622869"/>
                  <a:pt x="0" y="483435"/>
                  <a:pt x="0" y="311435"/>
                </a:cubicBezTo>
                <a:cubicBezTo>
                  <a:pt x="0" y="139434"/>
                  <a:pt x="139434" y="0"/>
                  <a:pt x="311435" y="0"/>
                </a:cubicBezTo>
                <a:cubicBezTo>
                  <a:pt x="483435" y="0"/>
                  <a:pt x="622869" y="139434"/>
                  <a:pt x="622869" y="31143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5" name="Google Shape;705;p2"/>
          <p:cNvSpPr/>
          <p:nvPr/>
        </p:nvSpPr>
        <p:spPr>
          <a:xfrm>
            <a:off x="3533519" y="2944037"/>
            <a:ext cx="463659" cy="463659"/>
          </a:xfrm>
          <a:custGeom>
            <a:rect b="b" l="l" r="r" t="t"/>
            <a:pathLst>
              <a:path extrusionOk="0" h="505810" w="505810">
                <a:moveTo>
                  <a:pt x="513759" y="256879"/>
                </a:moveTo>
                <a:cubicBezTo>
                  <a:pt x="513759" y="398750"/>
                  <a:pt x="398750" y="513759"/>
                  <a:pt x="256879" y="513759"/>
                </a:cubicBezTo>
                <a:cubicBezTo>
                  <a:pt x="115009" y="513759"/>
                  <a:pt x="0" y="398750"/>
                  <a:pt x="0" y="256879"/>
                </a:cubicBezTo>
                <a:cubicBezTo>
                  <a:pt x="0" y="115009"/>
                  <a:pt x="115009" y="0"/>
                  <a:pt x="256879" y="0"/>
                </a:cubicBezTo>
                <a:cubicBezTo>
                  <a:pt x="398750" y="0"/>
                  <a:pt x="513759" y="115009"/>
                  <a:pt x="513759" y="25687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6" name="Google Shape;706;p2"/>
          <p:cNvSpPr/>
          <p:nvPr/>
        </p:nvSpPr>
        <p:spPr>
          <a:xfrm>
            <a:off x="464903" y="2446307"/>
            <a:ext cx="794844" cy="794844"/>
          </a:xfrm>
          <a:custGeom>
            <a:rect b="b" l="l" r="r" t="t"/>
            <a:pathLst>
              <a:path extrusionOk="0" h="867103" w="867103">
                <a:moveTo>
                  <a:pt x="879387" y="439694"/>
                </a:moveTo>
                <a:cubicBezTo>
                  <a:pt x="879387" y="682530"/>
                  <a:pt x="682530" y="879387"/>
                  <a:pt x="439694" y="879387"/>
                </a:cubicBezTo>
                <a:cubicBezTo>
                  <a:pt x="196858" y="879387"/>
                  <a:pt x="0" y="682530"/>
                  <a:pt x="0" y="439694"/>
                </a:cubicBezTo>
                <a:cubicBezTo>
                  <a:pt x="0" y="196858"/>
                  <a:pt x="196858" y="0"/>
                  <a:pt x="439694" y="0"/>
                </a:cubicBezTo>
                <a:cubicBezTo>
                  <a:pt x="682530" y="0"/>
                  <a:pt x="879387" y="196858"/>
                  <a:pt x="879387" y="43969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7" name="Google Shape;707;p2"/>
          <p:cNvSpPr/>
          <p:nvPr/>
        </p:nvSpPr>
        <p:spPr>
          <a:xfrm>
            <a:off x="2446207" y="3493498"/>
            <a:ext cx="794844" cy="794844"/>
          </a:xfrm>
          <a:custGeom>
            <a:rect b="b" l="l" r="r" t="t"/>
            <a:pathLst>
              <a:path extrusionOk="0" h="867103" w="867103">
                <a:moveTo>
                  <a:pt x="880832" y="440416"/>
                </a:moveTo>
                <a:cubicBezTo>
                  <a:pt x="880832" y="683652"/>
                  <a:pt x="683652" y="880833"/>
                  <a:pt x="440416" y="880833"/>
                </a:cubicBezTo>
                <a:cubicBezTo>
                  <a:pt x="197181" y="880833"/>
                  <a:pt x="0" y="683652"/>
                  <a:pt x="0" y="440416"/>
                </a:cubicBezTo>
                <a:cubicBezTo>
                  <a:pt x="0" y="197181"/>
                  <a:pt x="197180" y="0"/>
                  <a:pt x="440416" y="0"/>
                </a:cubicBezTo>
                <a:cubicBezTo>
                  <a:pt x="683651" y="0"/>
                  <a:pt x="880832" y="197181"/>
                  <a:pt x="880832" y="440416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8" name="Google Shape;708;p2"/>
          <p:cNvSpPr/>
          <p:nvPr/>
        </p:nvSpPr>
        <p:spPr>
          <a:xfrm>
            <a:off x="2015459" y="3042523"/>
            <a:ext cx="463659" cy="463659"/>
          </a:xfrm>
          <a:custGeom>
            <a:rect b="b" l="l" r="r" t="t"/>
            <a:pathLst>
              <a:path extrusionOk="0" h="505810" w="505810">
                <a:moveTo>
                  <a:pt x="509423" y="254712"/>
                </a:moveTo>
                <a:cubicBezTo>
                  <a:pt x="509423" y="395385"/>
                  <a:pt x="395385" y="509423"/>
                  <a:pt x="254712" y="509423"/>
                </a:cubicBezTo>
                <a:cubicBezTo>
                  <a:pt x="114039" y="509423"/>
                  <a:pt x="0" y="395385"/>
                  <a:pt x="0" y="254712"/>
                </a:cubicBezTo>
                <a:cubicBezTo>
                  <a:pt x="0" y="114038"/>
                  <a:pt x="114038" y="0"/>
                  <a:pt x="254712" y="0"/>
                </a:cubicBezTo>
                <a:cubicBezTo>
                  <a:pt x="395385" y="0"/>
                  <a:pt x="509423" y="114038"/>
                  <a:pt x="509423" y="25471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9" name="Google Shape;709;p2"/>
          <p:cNvSpPr/>
          <p:nvPr/>
        </p:nvSpPr>
        <p:spPr>
          <a:xfrm>
            <a:off x="2743319" y="3009694"/>
            <a:ext cx="198711" cy="198711"/>
          </a:xfrm>
          <a:custGeom>
            <a:rect b="b" l="l" r="r" t="t"/>
            <a:pathLst>
              <a:path extrusionOk="0" h="216775" w="216775">
                <a:moveTo>
                  <a:pt x="233395" y="116698"/>
                </a:moveTo>
                <a:cubicBezTo>
                  <a:pt x="233395" y="181148"/>
                  <a:pt x="181148" y="233395"/>
                  <a:pt x="116698" y="233395"/>
                </a:cubicBezTo>
                <a:cubicBezTo>
                  <a:pt x="52248" y="233395"/>
                  <a:pt x="0" y="181148"/>
                  <a:pt x="0" y="116698"/>
                </a:cubicBezTo>
                <a:cubicBezTo>
                  <a:pt x="0" y="52247"/>
                  <a:pt x="52248" y="0"/>
                  <a:pt x="116698" y="0"/>
                </a:cubicBezTo>
                <a:cubicBezTo>
                  <a:pt x="181148" y="0"/>
                  <a:pt x="233395" y="52247"/>
                  <a:pt x="233395" y="11669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2"/>
          <p:cNvSpPr/>
          <p:nvPr/>
        </p:nvSpPr>
        <p:spPr>
          <a:xfrm>
            <a:off x="4388050" y="3922586"/>
            <a:ext cx="132473" cy="132473"/>
          </a:xfrm>
          <a:custGeom>
            <a:rect b="b" l="l" r="r" t="t"/>
            <a:pathLst>
              <a:path extrusionOk="0" h="144517" w="144517">
                <a:moveTo>
                  <a:pt x="150298" y="75149"/>
                </a:moveTo>
                <a:cubicBezTo>
                  <a:pt x="150298" y="116653"/>
                  <a:pt x="116653" y="150298"/>
                  <a:pt x="75149" y="150298"/>
                </a:cubicBezTo>
                <a:cubicBezTo>
                  <a:pt x="33645" y="150298"/>
                  <a:pt x="0" y="116653"/>
                  <a:pt x="0" y="75149"/>
                </a:cubicBezTo>
                <a:cubicBezTo>
                  <a:pt x="0" y="33646"/>
                  <a:pt x="33645" y="0"/>
                  <a:pt x="75149" y="0"/>
                </a:cubicBezTo>
                <a:cubicBezTo>
                  <a:pt x="116653" y="0"/>
                  <a:pt x="150298" y="33646"/>
                  <a:pt x="150298" y="7514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2"/>
          <p:cNvSpPr/>
          <p:nvPr/>
        </p:nvSpPr>
        <p:spPr>
          <a:xfrm>
            <a:off x="-571344" y="3376442"/>
            <a:ext cx="132473" cy="132473"/>
          </a:xfrm>
          <a:custGeom>
            <a:rect b="b" l="l" r="r" t="t"/>
            <a:pathLst>
              <a:path extrusionOk="0" h="144517" w="144517">
                <a:moveTo>
                  <a:pt x="150298" y="75149"/>
                </a:moveTo>
                <a:cubicBezTo>
                  <a:pt x="150298" y="116653"/>
                  <a:pt x="116652" y="150298"/>
                  <a:pt x="75149" y="150298"/>
                </a:cubicBezTo>
                <a:cubicBezTo>
                  <a:pt x="33645" y="150298"/>
                  <a:pt x="0" y="116653"/>
                  <a:pt x="0" y="75149"/>
                </a:cubicBezTo>
                <a:cubicBezTo>
                  <a:pt x="0" y="33645"/>
                  <a:pt x="33645" y="0"/>
                  <a:pt x="75149" y="0"/>
                </a:cubicBezTo>
                <a:cubicBezTo>
                  <a:pt x="116652" y="0"/>
                  <a:pt x="150298" y="33645"/>
                  <a:pt x="150298" y="7514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2" name="Google Shape;712;p2"/>
          <p:cNvSpPr/>
          <p:nvPr/>
        </p:nvSpPr>
        <p:spPr>
          <a:xfrm>
            <a:off x="-248367" y="2062317"/>
            <a:ext cx="198711" cy="198711"/>
          </a:xfrm>
          <a:custGeom>
            <a:rect b="b" l="l" r="r" t="t"/>
            <a:pathLst>
              <a:path extrusionOk="0" h="216775" w="216775">
                <a:moveTo>
                  <a:pt x="233395" y="116698"/>
                </a:moveTo>
                <a:cubicBezTo>
                  <a:pt x="233395" y="181148"/>
                  <a:pt x="181148" y="233395"/>
                  <a:pt x="116698" y="233395"/>
                </a:cubicBezTo>
                <a:cubicBezTo>
                  <a:pt x="52247" y="233395"/>
                  <a:pt x="0" y="181148"/>
                  <a:pt x="0" y="116698"/>
                </a:cubicBezTo>
                <a:cubicBezTo>
                  <a:pt x="0" y="52247"/>
                  <a:pt x="52247" y="0"/>
                  <a:pt x="116698" y="0"/>
                </a:cubicBezTo>
                <a:cubicBezTo>
                  <a:pt x="181148" y="0"/>
                  <a:pt x="233395" y="52247"/>
                  <a:pt x="233395" y="11669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3" name="Google Shape;713;p2"/>
          <p:cNvSpPr/>
          <p:nvPr/>
        </p:nvSpPr>
        <p:spPr>
          <a:xfrm>
            <a:off x="2957533" y="2116698"/>
            <a:ext cx="132473" cy="132473"/>
          </a:xfrm>
          <a:custGeom>
            <a:rect b="b" l="l" r="r" t="t"/>
            <a:pathLst>
              <a:path extrusionOk="0" h="144517" w="144517">
                <a:moveTo>
                  <a:pt x="161859" y="80930"/>
                </a:moveTo>
                <a:cubicBezTo>
                  <a:pt x="161859" y="125626"/>
                  <a:pt x="125626" y="161859"/>
                  <a:pt x="80929" y="161859"/>
                </a:cubicBezTo>
                <a:cubicBezTo>
                  <a:pt x="36233" y="161859"/>
                  <a:pt x="0" y="125626"/>
                  <a:pt x="0" y="80930"/>
                </a:cubicBezTo>
                <a:cubicBezTo>
                  <a:pt x="0" y="36233"/>
                  <a:pt x="36233" y="0"/>
                  <a:pt x="80929" y="0"/>
                </a:cubicBezTo>
                <a:cubicBezTo>
                  <a:pt x="125626" y="0"/>
                  <a:pt x="161859" y="36233"/>
                  <a:pt x="161859" y="8093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4" name="Google Shape;714;p2"/>
          <p:cNvSpPr/>
          <p:nvPr/>
        </p:nvSpPr>
        <p:spPr>
          <a:xfrm>
            <a:off x="3961946" y="2712250"/>
            <a:ext cx="198711" cy="198711"/>
          </a:xfrm>
          <a:custGeom>
            <a:rect b="b" l="l" r="r" t="t"/>
            <a:pathLst>
              <a:path extrusionOk="0" h="216775" w="216775">
                <a:moveTo>
                  <a:pt x="233395" y="116698"/>
                </a:moveTo>
                <a:cubicBezTo>
                  <a:pt x="233395" y="181148"/>
                  <a:pt x="181148" y="233395"/>
                  <a:pt x="116698" y="233395"/>
                </a:cubicBezTo>
                <a:cubicBezTo>
                  <a:pt x="52248" y="233395"/>
                  <a:pt x="0" y="181148"/>
                  <a:pt x="0" y="116698"/>
                </a:cubicBezTo>
                <a:cubicBezTo>
                  <a:pt x="0" y="52247"/>
                  <a:pt x="52248" y="0"/>
                  <a:pt x="116698" y="0"/>
                </a:cubicBezTo>
                <a:cubicBezTo>
                  <a:pt x="181148" y="0"/>
                  <a:pt x="233395" y="52247"/>
                  <a:pt x="233395" y="11669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5" name="Google Shape;715;p2"/>
          <p:cNvSpPr/>
          <p:nvPr/>
        </p:nvSpPr>
        <p:spPr>
          <a:xfrm>
            <a:off x="1272015" y="3396338"/>
            <a:ext cx="563015" cy="563015"/>
          </a:xfrm>
          <a:custGeom>
            <a:rect b="b" l="l" r="r" t="t"/>
            <a:pathLst>
              <a:path extrusionOk="0" h="614198" w="614198">
                <a:moveTo>
                  <a:pt x="639489" y="319744"/>
                </a:moveTo>
                <a:cubicBezTo>
                  <a:pt x="639489" y="496334"/>
                  <a:pt x="496334" y="639489"/>
                  <a:pt x="319744" y="639489"/>
                </a:cubicBezTo>
                <a:cubicBezTo>
                  <a:pt x="143154" y="639489"/>
                  <a:pt x="-1" y="496334"/>
                  <a:pt x="-1" y="319745"/>
                </a:cubicBezTo>
                <a:cubicBezTo>
                  <a:pt x="-1" y="143155"/>
                  <a:pt x="143154" y="0"/>
                  <a:pt x="319744" y="0"/>
                </a:cubicBezTo>
                <a:cubicBezTo>
                  <a:pt x="496334" y="0"/>
                  <a:pt x="639489" y="143155"/>
                  <a:pt x="639489" y="31974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6" name="Google Shape;716;p2"/>
          <p:cNvSpPr/>
          <p:nvPr/>
        </p:nvSpPr>
        <p:spPr>
          <a:xfrm>
            <a:off x="1271683" y="4781757"/>
            <a:ext cx="662371" cy="662371"/>
          </a:xfrm>
          <a:custGeom>
            <a:rect b="b" l="l" r="r" t="t"/>
            <a:pathLst>
              <a:path extrusionOk="0" h="722586" w="722586">
                <a:moveTo>
                  <a:pt x="755825" y="377912"/>
                </a:moveTo>
                <a:cubicBezTo>
                  <a:pt x="755825" y="586628"/>
                  <a:pt x="586628" y="755825"/>
                  <a:pt x="377912" y="755825"/>
                </a:cubicBezTo>
                <a:cubicBezTo>
                  <a:pt x="169197" y="755825"/>
                  <a:pt x="0" y="586628"/>
                  <a:pt x="0" y="377912"/>
                </a:cubicBezTo>
                <a:cubicBezTo>
                  <a:pt x="0" y="169197"/>
                  <a:pt x="169197" y="0"/>
                  <a:pt x="377912" y="0"/>
                </a:cubicBezTo>
                <a:cubicBezTo>
                  <a:pt x="586628" y="0"/>
                  <a:pt x="755825" y="169197"/>
                  <a:pt x="755825" y="37791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7" name="Google Shape;717;p2"/>
          <p:cNvSpPr/>
          <p:nvPr/>
        </p:nvSpPr>
        <p:spPr>
          <a:xfrm>
            <a:off x="1168223" y="1621290"/>
            <a:ext cx="761727" cy="761727"/>
          </a:xfrm>
          <a:custGeom>
            <a:rect b="b" l="l" r="r" t="t"/>
            <a:pathLst>
              <a:path extrusionOk="0" h="830974" w="830974">
                <a:moveTo>
                  <a:pt x="840368" y="420184"/>
                </a:moveTo>
                <a:cubicBezTo>
                  <a:pt x="840368" y="652245"/>
                  <a:pt x="652245" y="840368"/>
                  <a:pt x="420184" y="840368"/>
                </a:cubicBezTo>
                <a:cubicBezTo>
                  <a:pt x="188123" y="840368"/>
                  <a:pt x="0" y="652245"/>
                  <a:pt x="0" y="420184"/>
                </a:cubicBezTo>
                <a:cubicBezTo>
                  <a:pt x="0" y="188123"/>
                  <a:pt x="188123" y="0"/>
                  <a:pt x="420184" y="0"/>
                </a:cubicBezTo>
                <a:cubicBezTo>
                  <a:pt x="652245" y="0"/>
                  <a:pt x="840368" y="188123"/>
                  <a:pt x="840368" y="42018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8" name="Google Shape;718;p2"/>
          <p:cNvSpPr/>
          <p:nvPr/>
        </p:nvSpPr>
        <p:spPr>
          <a:xfrm>
            <a:off x="3991127" y="1815781"/>
            <a:ext cx="563015" cy="563015"/>
          </a:xfrm>
          <a:custGeom>
            <a:rect b="b" l="l" r="r" t="t"/>
            <a:pathLst>
              <a:path extrusionOk="0" h="614198" w="614198">
                <a:moveTo>
                  <a:pt x="642379" y="321190"/>
                </a:moveTo>
                <a:cubicBezTo>
                  <a:pt x="642379" y="498578"/>
                  <a:pt x="498578" y="642379"/>
                  <a:pt x="321190" y="642379"/>
                </a:cubicBezTo>
                <a:cubicBezTo>
                  <a:pt x="143801" y="642379"/>
                  <a:pt x="0" y="498578"/>
                  <a:pt x="0" y="321190"/>
                </a:cubicBezTo>
                <a:cubicBezTo>
                  <a:pt x="0" y="143801"/>
                  <a:pt x="143802" y="0"/>
                  <a:pt x="321190" y="0"/>
                </a:cubicBezTo>
                <a:cubicBezTo>
                  <a:pt x="498578" y="0"/>
                  <a:pt x="642379" y="143802"/>
                  <a:pt x="642379" y="32119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9" name="Google Shape;719;p2"/>
          <p:cNvSpPr/>
          <p:nvPr/>
        </p:nvSpPr>
        <p:spPr>
          <a:xfrm>
            <a:off x="4181465" y="3081319"/>
            <a:ext cx="563015" cy="563015"/>
          </a:xfrm>
          <a:custGeom>
            <a:rect b="b" l="l" r="r" t="t"/>
            <a:pathLst>
              <a:path extrusionOk="0" h="614198" w="614198">
                <a:moveTo>
                  <a:pt x="642379" y="321190"/>
                </a:moveTo>
                <a:cubicBezTo>
                  <a:pt x="642379" y="498578"/>
                  <a:pt x="498578" y="642379"/>
                  <a:pt x="321190" y="642379"/>
                </a:cubicBezTo>
                <a:cubicBezTo>
                  <a:pt x="143802" y="642379"/>
                  <a:pt x="0" y="498578"/>
                  <a:pt x="0" y="321190"/>
                </a:cubicBezTo>
                <a:cubicBezTo>
                  <a:pt x="0" y="143801"/>
                  <a:pt x="143802" y="0"/>
                  <a:pt x="321190" y="0"/>
                </a:cubicBezTo>
                <a:cubicBezTo>
                  <a:pt x="498578" y="0"/>
                  <a:pt x="642379" y="143801"/>
                  <a:pt x="642379" y="32119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0" name="Google Shape;720;p2"/>
          <p:cNvSpPr/>
          <p:nvPr/>
        </p:nvSpPr>
        <p:spPr>
          <a:xfrm>
            <a:off x="-959978" y="2298415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3" y="244957"/>
                </a:moveTo>
                <a:cubicBezTo>
                  <a:pt x="489913" y="380243"/>
                  <a:pt x="380243" y="489913"/>
                  <a:pt x="244957" y="489913"/>
                </a:cubicBezTo>
                <a:cubicBezTo>
                  <a:pt x="109671" y="489913"/>
                  <a:pt x="0" y="380243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3" y="109671"/>
                  <a:pt x="489913" y="2449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1" name="Google Shape;721;p2"/>
          <p:cNvSpPr/>
          <p:nvPr/>
        </p:nvSpPr>
        <p:spPr>
          <a:xfrm>
            <a:off x="1823133" y="2392257"/>
            <a:ext cx="331185" cy="331185"/>
          </a:xfrm>
          <a:custGeom>
            <a:rect b="b" l="l" r="r" t="t"/>
            <a:pathLst>
              <a:path extrusionOk="0" h="361293" w="361293">
                <a:moveTo>
                  <a:pt x="361293" y="180647"/>
                </a:moveTo>
                <a:cubicBezTo>
                  <a:pt x="361293" y="280415"/>
                  <a:pt x="280415" y="361293"/>
                  <a:pt x="180646" y="361293"/>
                </a:cubicBezTo>
                <a:cubicBezTo>
                  <a:pt x="80878" y="361293"/>
                  <a:pt x="0" y="280415"/>
                  <a:pt x="0" y="180647"/>
                </a:cubicBezTo>
                <a:cubicBezTo>
                  <a:pt x="0" y="80878"/>
                  <a:pt x="80878" y="0"/>
                  <a:pt x="180646" y="0"/>
                </a:cubicBezTo>
                <a:cubicBezTo>
                  <a:pt x="280415" y="0"/>
                  <a:pt x="361293" y="80878"/>
                  <a:pt x="361293" y="18064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2" name="Google Shape;722;p2"/>
          <p:cNvSpPr/>
          <p:nvPr/>
        </p:nvSpPr>
        <p:spPr>
          <a:xfrm>
            <a:off x="2179270" y="2013239"/>
            <a:ext cx="198711" cy="198711"/>
          </a:xfrm>
          <a:custGeom>
            <a:rect b="b" l="l" r="r" t="t"/>
            <a:pathLst>
              <a:path extrusionOk="0" h="216775" w="216775">
                <a:moveTo>
                  <a:pt x="249292" y="124646"/>
                </a:moveTo>
                <a:cubicBezTo>
                  <a:pt x="249292" y="193486"/>
                  <a:pt x="193486" y="249292"/>
                  <a:pt x="124646" y="249292"/>
                </a:cubicBezTo>
                <a:cubicBezTo>
                  <a:pt x="55806" y="249292"/>
                  <a:pt x="0" y="193486"/>
                  <a:pt x="0" y="124646"/>
                </a:cubicBezTo>
                <a:cubicBezTo>
                  <a:pt x="0" y="55806"/>
                  <a:pt x="55806" y="0"/>
                  <a:pt x="124646" y="0"/>
                </a:cubicBezTo>
                <a:cubicBezTo>
                  <a:pt x="193486" y="0"/>
                  <a:pt x="249292" y="55806"/>
                  <a:pt x="249292" y="124646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3" name="Google Shape;723;p2"/>
          <p:cNvSpPr/>
          <p:nvPr/>
        </p:nvSpPr>
        <p:spPr>
          <a:xfrm>
            <a:off x="3543800" y="2276861"/>
            <a:ext cx="331185" cy="331185"/>
          </a:xfrm>
          <a:custGeom>
            <a:rect b="b" l="l" r="r" t="t"/>
            <a:pathLst>
              <a:path extrusionOk="0" h="361293" w="361293">
                <a:moveTo>
                  <a:pt x="361293" y="180647"/>
                </a:moveTo>
                <a:cubicBezTo>
                  <a:pt x="361293" y="280415"/>
                  <a:pt x="280415" y="361293"/>
                  <a:pt x="180646" y="361293"/>
                </a:cubicBezTo>
                <a:cubicBezTo>
                  <a:pt x="80878" y="361293"/>
                  <a:pt x="0" y="280415"/>
                  <a:pt x="0" y="180647"/>
                </a:cubicBezTo>
                <a:cubicBezTo>
                  <a:pt x="0" y="80878"/>
                  <a:pt x="80878" y="0"/>
                  <a:pt x="180646" y="0"/>
                </a:cubicBezTo>
                <a:cubicBezTo>
                  <a:pt x="280415" y="0"/>
                  <a:pt x="361293" y="80878"/>
                  <a:pt x="361293" y="18064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4" name="Google Shape;724;p2"/>
          <p:cNvSpPr/>
          <p:nvPr/>
        </p:nvSpPr>
        <p:spPr>
          <a:xfrm>
            <a:off x="2398124" y="2352796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4" y="244957"/>
                </a:moveTo>
                <a:cubicBezTo>
                  <a:pt x="489914" y="380243"/>
                  <a:pt x="380243" y="489913"/>
                  <a:pt x="244957" y="489913"/>
                </a:cubicBezTo>
                <a:cubicBezTo>
                  <a:pt x="109671" y="489913"/>
                  <a:pt x="0" y="380243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4" y="109671"/>
                  <a:pt x="489914" y="24495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2"/>
          <p:cNvSpPr/>
          <p:nvPr/>
        </p:nvSpPr>
        <p:spPr>
          <a:xfrm>
            <a:off x="313363" y="1860703"/>
            <a:ext cx="529896" cy="529896"/>
          </a:xfrm>
          <a:custGeom>
            <a:rect b="b" l="l" r="r" t="t"/>
            <a:pathLst>
              <a:path extrusionOk="0" h="578068" w="578068">
                <a:moveTo>
                  <a:pt x="581682" y="290841"/>
                </a:moveTo>
                <a:cubicBezTo>
                  <a:pt x="581682" y="451468"/>
                  <a:pt x="451468" y="581682"/>
                  <a:pt x="290841" y="581682"/>
                </a:cubicBezTo>
                <a:cubicBezTo>
                  <a:pt x="130214" y="581682"/>
                  <a:pt x="0" y="451468"/>
                  <a:pt x="0" y="290841"/>
                </a:cubicBezTo>
                <a:cubicBezTo>
                  <a:pt x="0" y="130214"/>
                  <a:pt x="130214" y="0"/>
                  <a:pt x="290841" y="0"/>
                </a:cubicBezTo>
                <a:cubicBezTo>
                  <a:pt x="451468" y="0"/>
                  <a:pt x="581682" y="130214"/>
                  <a:pt x="581682" y="29084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2"/>
          <p:cNvSpPr/>
          <p:nvPr/>
        </p:nvSpPr>
        <p:spPr>
          <a:xfrm>
            <a:off x="643634" y="3300506"/>
            <a:ext cx="430541" cy="430541"/>
          </a:xfrm>
          <a:custGeom>
            <a:rect b="b" l="l" r="r" t="t"/>
            <a:pathLst>
              <a:path extrusionOk="0" h="469681" w="469681">
                <a:moveTo>
                  <a:pt x="489913" y="244957"/>
                </a:moveTo>
                <a:cubicBezTo>
                  <a:pt x="489913" y="380243"/>
                  <a:pt x="380243" y="489913"/>
                  <a:pt x="244957" y="489913"/>
                </a:cubicBezTo>
                <a:cubicBezTo>
                  <a:pt x="109671" y="489913"/>
                  <a:pt x="0" y="380242"/>
                  <a:pt x="0" y="244957"/>
                </a:cubicBezTo>
                <a:cubicBezTo>
                  <a:pt x="0" y="109671"/>
                  <a:pt x="109671" y="0"/>
                  <a:pt x="244957" y="0"/>
                </a:cubicBezTo>
                <a:cubicBezTo>
                  <a:pt x="380243" y="0"/>
                  <a:pt x="489913" y="109671"/>
                  <a:pt x="489913" y="24495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p2"/>
          <p:cNvSpPr/>
          <p:nvPr/>
        </p:nvSpPr>
        <p:spPr>
          <a:xfrm>
            <a:off x="595221" y="4725717"/>
            <a:ext cx="364304" cy="364304"/>
          </a:xfrm>
          <a:custGeom>
            <a:rect b="b" l="l" r="r" t="t"/>
            <a:pathLst>
              <a:path extrusionOk="0" h="397422" w="397422">
                <a:moveTo>
                  <a:pt x="429939" y="214969"/>
                </a:moveTo>
                <a:cubicBezTo>
                  <a:pt x="429939" y="333694"/>
                  <a:pt x="333694" y="429939"/>
                  <a:pt x="214969" y="429939"/>
                </a:cubicBezTo>
                <a:cubicBezTo>
                  <a:pt x="96245" y="429939"/>
                  <a:pt x="0" y="333694"/>
                  <a:pt x="0" y="214969"/>
                </a:cubicBezTo>
                <a:cubicBezTo>
                  <a:pt x="0" y="96245"/>
                  <a:pt x="96245" y="0"/>
                  <a:pt x="214969" y="0"/>
                </a:cubicBezTo>
                <a:cubicBezTo>
                  <a:pt x="333694" y="0"/>
                  <a:pt x="429939" y="96245"/>
                  <a:pt x="429939" y="21496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8" name="Google Shape;728;p2"/>
          <p:cNvSpPr/>
          <p:nvPr/>
        </p:nvSpPr>
        <p:spPr>
          <a:xfrm>
            <a:off x="44105" y="3751481"/>
            <a:ext cx="695489" cy="695489"/>
          </a:xfrm>
          <a:custGeom>
            <a:rect b="b" l="l" r="r" t="t"/>
            <a:pathLst>
              <a:path extrusionOk="0" h="758715" w="758715">
                <a:moveTo>
                  <a:pt x="771722" y="385861"/>
                </a:moveTo>
                <a:cubicBezTo>
                  <a:pt x="771722" y="598966"/>
                  <a:pt x="598966" y="771722"/>
                  <a:pt x="385861" y="771722"/>
                </a:cubicBezTo>
                <a:cubicBezTo>
                  <a:pt x="172756" y="771722"/>
                  <a:pt x="0" y="598966"/>
                  <a:pt x="0" y="385861"/>
                </a:cubicBezTo>
                <a:cubicBezTo>
                  <a:pt x="0" y="172756"/>
                  <a:pt x="172756" y="0"/>
                  <a:pt x="385861" y="0"/>
                </a:cubicBezTo>
                <a:cubicBezTo>
                  <a:pt x="598966" y="0"/>
                  <a:pt x="771722" y="172756"/>
                  <a:pt x="771722" y="38586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9" name="Google Shape;729;p2"/>
          <p:cNvSpPr/>
          <p:nvPr/>
        </p:nvSpPr>
        <p:spPr>
          <a:xfrm>
            <a:off x="2408072" y="4511837"/>
            <a:ext cx="364304" cy="364304"/>
          </a:xfrm>
          <a:custGeom>
            <a:rect b="b" l="l" r="r" t="t"/>
            <a:pathLst>
              <a:path extrusionOk="0" h="397422" w="397422">
                <a:moveTo>
                  <a:pt x="407538" y="203769"/>
                </a:moveTo>
                <a:cubicBezTo>
                  <a:pt x="407538" y="316308"/>
                  <a:pt x="316308" y="407539"/>
                  <a:pt x="203769" y="407539"/>
                </a:cubicBezTo>
                <a:cubicBezTo>
                  <a:pt x="91231" y="407539"/>
                  <a:pt x="0" y="316308"/>
                  <a:pt x="0" y="203769"/>
                </a:cubicBezTo>
                <a:cubicBezTo>
                  <a:pt x="0" y="91231"/>
                  <a:pt x="91231" y="0"/>
                  <a:pt x="203769" y="0"/>
                </a:cubicBezTo>
                <a:cubicBezTo>
                  <a:pt x="316308" y="0"/>
                  <a:pt x="407538" y="91231"/>
                  <a:pt x="407538" y="203769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0" name="Google Shape;730;p2"/>
          <p:cNvSpPr/>
          <p:nvPr/>
        </p:nvSpPr>
        <p:spPr>
          <a:xfrm>
            <a:off x="-449648" y="3594303"/>
            <a:ext cx="364304" cy="364304"/>
          </a:xfrm>
          <a:custGeom>
            <a:rect b="b" l="l" r="r" t="t"/>
            <a:pathLst>
              <a:path extrusionOk="0" h="397422" w="397422">
                <a:moveTo>
                  <a:pt x="431384" y="215692"/>
                </a:moveTo>
                <a:cubicBezTo>
                  <a:pt x="431384" y="334816"/>
                  <a:pt x="334815" y="431384"/>
                  <a:pt x="215692" y="431384"/>
                </a:cubicBezTo>
                <a:cubicBezTo>
                  <a:pt x="96568" y="431384"/>
                  <a:pt x="0" y="334816"/>
                  <a:pt x="0" y="215692"/>
                </a:cubicBezTo>
                <a:cubicBezTo>
                  <a:pt x="0" y="96569"/>
                  <a:pt x="96568" y="0"/>
                  <a:pt x="215692" y="0"/>
                </a:cubicBezTo>
                <a:cubicBezTo>
                  <a:pt x="334815" y="0"/>
                  <a:pt x="431384" y="96569"/>
                  <a:pt x="431384" y="21569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1" name="Google Shape;731;p2"/>
          <p:cNvSpPr/>
          <p:nvPr/>
        </p:nvSpPr>
        <p:spPr>
          <a:xfrm>
            <a:off x="3758012" y="3751151"/>
            <a:ext cx="364304" cy="364304"/>
          </a:xfrm>
          <a:custGeom>
            <a:rect b="b" l="l" r="r" t="t"/>
            <a:pathLst>
              <a:path extrusionOk="0" h="397422" w="397422">
                <a:moveTo>
                  <a:pt x="431384" y="215692"/>
                </a:moveTo>
                <a:cubicBezTo>
                  <a:pt x="431384" y="334815"/>
                  <a:pt x="334815" y="431384"/>
                  <a:pt x="215692" y="431384"/>
                </a:cubicBezTo>
                <a:cubicBezTo>
                  <a:pt x="96569" y="431384"/>
                  <a:pt x="0" y="334815"/>
                  <a:pt x="0" y="215692"/>
                </a:cubicBezTo>
                <a:cubicBezTo>
                  <a:pt x="0" y="96568"/>
                  <a:pt x="96569" y="0"/>
                  <a:pt x="215692" y="0"/>
                </a:cubicBezTo>
                <a:cubicBezTo>
                  <a:pt x="334815" y="0"/>
                  <a:pt x="431384" y="96568"/>
                  <a:pt x="431384" y="21569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2" name="Google Shape;732;p2"/>
          <p:cNvSpPr/>
          <p:nvPr/>
        </p:nvSpPr>
        <p:spPr>
          <a:xfrm>
            <a:off x="-1009385" y="2992451"/>
            <a:ext cx="397421" cy="397421"/>
          </a:xfrm>
          <a:custGeom>
            <a:rect b="b" l="l" r="r" t="t"/>
            <a:pathLst>
              <a:path extrusionOk="0" h="433551" w="433551">
                <a:moveTo>
                  <a:pt x="438610" y="219305"/>
                </a:moveTo>
                <a:cubicBezTo>
                  <a:pt x="438610" y="340424"/>
                  <a:pt x="340424" y="438610"/>
                  <a:pt x="219305" y="438610"/>
                </a:cubicBezTo>
                <a:cubicBezTo>
                  <a:pt x="98186" y="438610"/>
                  <a:pt x="0" y="340424"/>
                  <a:pt x="0" y="219305"/>
                </a:cubicBezTo>
                <a:cubicBezTo>
                  <a:pt x="0" y="98186"/>
                  <a:pt x="98186" y="0"/>
                  <a:pt x="219305" y="0"/>
                </a:cubicBezTo>
                <a:cubicBezTo>
                  <a:pt x="340424" y="0"/>
                  <a:pt x="438610" y="98186"/>
                  <a:pt x="438610" y="2193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3" name="Google Shape;733;p2"/>
          <p:cNvSpPr/>
          <p:nvPr/>
        </p:nvSpPr>
        <p:spPr>
          <a:xfrm>
            <a:off x="3311679" y="3428835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4" name="Google Shape;734;p2"/>
          <p:cNvSpPr/>
          <p:nvPr/>
        </p:nvSpPr>
        <p:spPr>
          <a:xfrm>
            <a:off x="-502372" y="2903583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5" name="Google Shape;735;p2"/>
          <p:cNvSpPr/>
          <p:nvPr/>
        </p:nvSpPr>
        <p:spPr>
          <a:xfrm>
            <a:off x="3943730" y="4330453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2"/>
          <p:cNvSpPr/>
          <p:nvPr/>
        </p:nvSpPr>
        <p:spPr>
          <a:xfrm>
            <a:off x="4868869" y="3456027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041" y="151020"/>
                </a:moveTo>
                <a:cubicBezTo>
                  <a:pt x="302041" y="234427"/>
                  <a:pt x="234427" y="302041"/>
                  <a:pt x="151021" y="302041"/>
                </a:cubicBezTo>
                <a:cubicBezTo>
                  <a:pt x="67615" y="302041"/>
                  <a:pt x="1" y="234427"/>
                  <a:pt x="1" y="151020"/>
                </a:cubicBezTo>
                <a:cubicBezTo>
                  <a:pt x="1" y="67614"/>
                  <a:pt x="67615" y="0"/>
                  <a:pt x="151021" y="0"/>
                </a:cubicBezTo>
                <a:cubicBezTo>
                  <a:pt x="234427" y="0"/>
                  <a:pt x="302041" y="67614"/>
                  <a:pt x="302041" y="15102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23000">
                <a:schemeClr val="lt2"/>
              </a:gs>
              <a:gs pos="100000">
                <a:schemeClr val="dk2"/>
              </a:gs>
            </a:gsLst>
            <a:lin ang="1800004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2"/>
          <p:cNvSpPr/>
          <p:nvPr/>
        </p:nvSpPr>
        <p:spPr>
          <a:xfrm>
            <a:off x="2232324" y="5342886"/>
            <a:ext cx="331185" cy="331185"/>
          </a:xfrm>
          <a:custGeom>
            <a:rect b="b" l="l" r="r" t="t"/>
            <a:pathLst>
              <a:path extrusionOk="0" h="361293" w="361293">
                <a:moveTo>
                  <a:pt x="382971" y="191485"/>
                </a:moveTo>
                <a:cubicBezTo>
                  <a:pt x="382971" y="297240"/>
                  <a:pt x="297240" y="382971"/>
                  <a:pt x="191485" y="382971"/>
                </a:cubicBezTo>
                <a:cubicBezTo>
                  <a:pt x="85731" y="382971"/>
                  <a:pt x="0" y="297240"/>
                  <a:pt x="0" y="191486"/>
                </a:cubicBezTo>
                <a:cubicBezTo>
                  <a:pt x="0" y="85731"/>
                  <a:pt x="85731" y="0"/>
                  <a:pt x="191485" y="0"/>
                </a:cubicBezTo>
                <a:cubicBezTo>
                  <a:pt x="297240" y="0"/>
                  <a:pt x="382971" y="85731"/>
                  <a:pt x="382971" y="19148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8" name="Google Shape;738;p2"/>
          <p:cNvSpPr/>
          <p:nvPr/>
        </p:nvSpPr>
        <p:spPr>
          <a:xfrm>
            <a:off x="57035" y="4544002"/>
            <a:ext cx="198711" cy="198711"/>
          </a:xfrm>
          <a:custGeom>
            <a:rect b="b" l="l" r="r" t="t"/>
            <a:pathLst>
              <a:path extrusionOk="0" h="216775" w="216775">
                <a:moveTo>
                  <a:pt x="231228" y="115614"/>
                </a:moveTo>
                <a:cubicBezTo>
                  <a:pt x="231228" y="179465"/>
                  <a:pt x="179466" y="231227"/>
                  <a:pt x="115614" y="231227"/>
                </a:cubicBezTo>
                <a:cubicBezTo>
                  <a:pt x="51762" y="231227"/>
                  <a:pt x="0" y="179465"/>
                  <a:pt x="0" y="115614"/>
                </a:cubicBezTo>
                <a:cubicBezTo>
                  <a:pt x="0" y="51762"/>
                  <a:pt x="51762" y="0"/>
                  <a:pt x="115614" y="0"/>
                </a:cubicBezTo>
                <a:cubicBezTo>
                  <a:pt x="179466" y="0"/>
                  <a:pt x="231228" y="51762"/>
                  <a:pt x="231228" y="11561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9" name="Google Shape;739;p2"/>
          <p:cNvSpPr/>
          <p:nvPr/>
        </p:nvSpPr>
        <p:spPr>
          <a:xfrm>
            <a:off x="4431975" y="2609123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3" y="151382"/>
                </a:moveTo>
                <a:cubicBezTo>
                  <a:pt x="302763" y="234988"/>
                  <a:pt x="234987" y="302764"/>
                  <a:pt x="151381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1" y="0"/>
                </a:cubicBezTo>
                <a:cubicBezTo>
                  <a:pt x="234987" y="0"/>
                  <a:pt x="302763" y="67776"/>
                  <a:pt x="302763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0" name="Google Shape;740;p2"/>
          <p:cNvSpPr/>
          <p:nvPr/>
        </p:nvSpPr>
        <p:spPr>
          <a:xfrm>
            <a:off x="3091167" y="2523239"/>
            <a:ext cx="298067" cy="298067"/>
          </a:xfrm>
          <a:custGeom>
            <a:rect b="b" l="l" r="r" t="t"/>
            <a:pathLst>
              <a:path extrusionOk="0" h="325163" w="325163">
                <a:moveTo>
                  <a:pt x="356235" y="178118"/>
                </a:moveTo>
                <a:cubicBezTo>
                  <a:pt x="356235" y="276489"/>
                  <a:pt x="276489" y="356235"/>
                  <a:pt x="178118" y="356235"/>
                </a:cubicBezTo>
                <a:cubicBezTo>
                  <a:pt x="79746" y="356235"/>
                  <a:pt x="1" y="276489"/>
                  <a:pt x="1" y="178118"/>
                </a:cubicBezTo>
                <a:cubicBezTo>
                  <a:pt x="1" y="79746"/>
                  <a:pt x="79746" y="0"/>
                  <a:pt x="178118" y="0"/>
                </a:cubicBezTo>
                <a:cubicBezTo>
                  <a:pt x="276489" y="0"/>
                  <a:pt x="356235" y="79746"/>
                  <a:pt x="356235" y="17811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1" name="Google Shape;741;p2"/>
          <p:cNvSpPr/>
          <p:nvPr/>
        </p:nvSpPr>
        <p:spPr>
          <a:xfrm>
            <a:off x="3342518" y="1851419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2" name="Google Shape;742;p2"/>
          <p:cNvSpPr/>
          <p:nvPr/>
        </p:nvSpPr>
        <p:spPr>
          <a:xfrm>
            <a:off x="2443581" y="1437583"/>
            <a:ext cx="264948" cy="264948"/>
          </a:xfrm>
          <a:custGeom>
            <a:rect b="b" l="l" r="r" t="t"/>
            <a:pathLst>
              <a:path extrusionOk="0" h="289034" w="289034">
                <a:moveTo>
                  <a:pt x="302764" y="151382"/>
                </a:moveTo>
                <a:cubicBezTo>
                  <a:pt x="302764" y="234988"/>
                  <a:pt x="234988" y="302764"/>
                  <a:pt x="151382" y="302764"/>
                </a:cubicBezTo>
                <a:cubicBezTo>
                  <a:pt x="67776" y="302764"/>
                  <a:pt x="0" y="234988"/>
                  <a:pt x="0" y="151382"/>
                </a:cubicBezTo>
                <a:cubicBezTo>
                  <a:pt x="0" y="67776"/>
                  <a:pt x="67776" y="0"/>
                  <a:pt x="151382" y="0"/>
                </a:cubicBezTo>
                <a:cubicBezTo>
                  <a:pt x="234988" y="0"/>
                  <a:pt x="302764" y="67776"/>
                  <a:pt x="302764" y="151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3" name="Google Shape;743;p2"/>
          <p:cNvSpPr/>
          <p:nvPr/>
        </p:nvSpPr>
        <p:spPr>
          <a:xfrm>
            <a:off x="-141261" y="3267347"/>
            <a:ext cx="231829" cy="231829"/>
          </a:xfrm>
          <a:custGeom>
            <a:rect b="b" l="l" r="r" t="t"/>
            <a:pathLst>
              <a:path extrusionOk="0" h="252905" w="252905">
                <a:moveTo>
                  <a:pt x="281086" y="140543"/>
                </a:moveTo>
                <a:cubicBezTo>
                  <a:pt x="281086" y="218163"/>
                  <a:pt x="218163" y="281086"/>
                  <a:pt x="140543" y="281086"/>
                </a:cubicBezTo>
                <a:cubicBezTo>
                  <a:pt x="62924" y="281086"/>
                  <a:pt x="0" y="218163"/>
                  <a:pt x="0" y="140543"/>
                </a:cubicBezTo>
                <a:cubicBezTo>
                  <a:pt x="0" y="62923"/>
                  <a:pt x="62924" y="0"/>
                  <a:pt x="140543" y="0"/>
                </a:cubicBezTo>
                <a:cubicBezTo>
                  <a:pt x="218163" y="0"/>
                  <a:pt x="281086" y="62923"/>
                  <a:pt x="281086" y="140543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4" name="Google Shape;744;p2"/>
          <p:cNvSpPr/>
          <p:nvPr/>
        </p:nvSpPr>
        <p:spPr>
          <a:xfrm>
            <a:off x="4740217" y="3950108"/>
            <a:ext cx="165592" cy="165592"/>
          </a:xfrm>
          <a:custGeom>
            <a:rect b="b" l="l" r="r" t="t"/>
            <a:pathLst>
              <a:path extrusionOk="0" h="180646" w="180646">
                <a:moveTo>
                  <a:pt x="198711" y="99356"/>
                </a:moveTo>
                <a:cubicBezTo>
                  <a:pt x="198711" y="154228"/>
                  <a:pt x="154228" y="198711"/>
                  <a:pt x="99356" y="198711"/>
                </a:cubicBezTo>
                <a:cubicBezTo>
                  <a:pt x="44483" y="198711"/>
                  <a:pt x="0" y="154228"/>
                  <a:pt x="0" y="99356"/>
                </a:cubicBezTo>
                <a:cubicBezTo>
                  <a:pt x="0" y="44483"/>
                  <a:pt x="44483" y="0"/>
                  <a:pt x="99356" y="0"/>
                </a:cubicBezTo>
                <a:cubicBezTo>
                  <a:pt x="154228" y="0"/>
                  <a:pt x="198711" y="44483"/>
                  <a:pt x="198711" y="99356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45" name="Google Shape;745;p2"/>
          <p:cNvGrpSpPr/>
          <p:nvPr/>
        </p:nvGrpSpPr>
        <p:grpSpPr>
          <a:xfrm>
            <a:off x="4338779" y="3163491"/>
            <a:ext cx="266403" cy="423175"/>
            <a:chOff x="8482846" y="2802299"/>
            <a:chExt cx="230452" cy="366067"/>
          </a:xfrm>
        </p:grpSpPr>
        <p:sp>
          <p:nvSpPr>
            <p:cNvPr id="746" name="Google Shape;746;p2"/>
            <p:cNvSpPr/>
            <p:nvPr/>
          </p:nvSpPr>
          <p:spPr>
            <a:xfrm>
              <a:off x="8537633" y="2802299"/>
              <a:ext cx="114891" cy="143614"/>
            </a:xfrm>
            <a:custGeom>
              <a:rect b="b" l="l" r="r" t="t"/>
              <a:pathLst>
                <a:path extrusionOk="0" h="180646" w="144517">
                  <a:moveTo>
                    <a:pt x="76955" y="0"/>
                  </a:moveTo>
                  <a:lnTo>
                    <a:pt x="76955" y="0"/>
                  </a:lnTo>
                  <a:cubicBezTo>
                    <a:pt x="34684" y="0"/>
                    <a:pt x="0" y="34684"/>
                    <a:pt x="0" y="76955"/>
                  </a:cubicBezTo>
                  <a:lnTo>
                    <a:pt x="0" y="129704"/>
                  </a:lnTo>
                  <a:cubicBezTo>
                    <a:pt x="0" y="171976"/>
                    <a:pt x="34684" y="206660"/>
                    <a:pt x="76955" y="206660"/>
                  </a:cubicBezTo>
                  <a:lnTo>
                    <a:pt x="76955" y="206660"/>
                  </a:lnTo>
                  <a:cubicBezTo>
                    <a:pt x="119226" y="206660"/>
                    <a:pt x="153911" y="171976"/>
                    <a:pt x="153911" y="129704"/>
                  </a:cubicBezTo>
                  <a:lnTo>
                    <a:pt x="153911" y="76955"/>
                  </a:lnTo>
                  <a:cubicBezTo>
                    <a:pt x="153911" y="34684"/>
                    <a:pt x="119226" y="0"/>
                    <a:pt x="76955" y="0"/>
                  </a:cubicBezTo>
                  <a:close/>
                  <a:moveTo>
                    <a:pt x="136930" y="69007"/>
                  </a:moveTo>
                  <a:cubicBezTo>
                    <a:pt x="125730" y="65033"/>
                    <a:pt x="112001" y="53110"/>
                    <a:pt x="106581" y="33962"/>
                  </a:cubicBezTo>
                  <a:lnTo>
                    <a:pt x="103330" y="22762"/>
                  </a:lnTo>
                  <a:cubicBezTo>
                    <a:pt x="121033" y="31433"/>
                    <a:pt x="134039" y="48413"/>
                    <a:pt x="136930" y="69007"/>
                  </a:cubicBezTo>
                  <a:close/>
                  <a:moveTo>
                    <a:pt x="76955" y="16620"/>
                  </a:moveTo>
                  <a:cubicBezTo>
                    <a:pt x="84181" y="16620"/>
                    <a:pt x="91045" y="18065"/>
                    <a:pt x="97549" y="20232"/>
                  </a:cubicBezTo>
                  <a:lnTo>
                    <a:pt x="91407" y="32155"/>
                  </a:lnTo>
                  <a:cubicBezTo>
                    <a:pt x="83097" y="47691"/>
                    <a:pt x="54916" y="66839"/>
                    <a:pt x="18426" y="62865"/>
                  </a:cubicBezTo>
                  <a:cubicBezTo>
                    <a:pt x="24568" y="36129"/>
                    <a:pt x="48413" y="16620"/>
                    <a:pt x="76955" y="16620"/>
                  </a:cubicBezTo>
                  <a:close/>
                  <a:moveTo>
                    <a:pt x="76955" y="190040"/>
                  </a:moveTo>
                  <a:cubicBezTo>
                    <a:pt x="43716" y="190040"/>
                    <a:pt x="16619" y="162943"/>
                    <a:pt x="16619" y="129704"/>
                  </a:cubicBezTo>
                  <a:lnTo>
                    <a:pt x="16619" y="79123"/>
                  </a:lnTo>
                  <a:cubicBezTo>
                    <a:pt x="52026" y="83098"/>
                    <a:pt x="80568" y="69007"/>
                    <a:pt x="96465" y="52749"/>
                  </a:cubicBezTo>
                  <a:cubicBezTo>
                    <a:pt x="106220" y="71175"/>
                    <a:pt x="122839" y="83459"/>
                    <a:pt x="137653" y="86349"/>
                  </a:cubicBezTo>
                  <a:lnTo>
                    <a:pt x="137653" y="129704"/>
                  </a:lnTo>
                  <a:cubicBezTo>
                    <a:pt x="137291" y="162943"/>
                    <a:pt x="110194" y="190040"/>
                    <a:pt x="76955" y="19004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8529888" y="3050993"/>
              <a:ext cx="28800" cy="86168"/>
            </a:xfrm>
            <a:custGeom>
              <a:rect b="b" l="l" r="r" t="t"/>
              <a:pathLst>
                <a:path extrusionOk="0" h="108387" w="120000">
                  <a:moveTo>
                    <a:pt x="0" y="0"/>
                  </a:moveTo>
                  <a:lnTo>
                    <a:pt x="0" y="109833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8684498" y="3050993"/>
              <a:ext cx="28800" cy="86168"/>
            </a:xfrm>
            <a:custGeom>
              <a:rect b="b" l="l" r="r" t="t"/>
              <a:pathLst>
                <a:path extrusionOk="0" h="108387" w="120000">
                  <a:moveTo>
                    <a:pt x="0" y="0"/>
                  </a:moveTo>
                  <a:lnTo>
                    <a:pt x="0" y="109833"/>
                  </a:ln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8482846" y="2967307"/>
              <a:ext cx="229782" cy="201059"/>
            </a:xfrm>
            <a:custGeom>
              <a:rect b="b" l="l" r="r" t="t"/>
              <a:pathLst>
                <a:path extrusionOk="0" h="252905" w="289034">
                  <a:moveTo>
                    <a:pt x="260854" y="33871"/>
                  </a:moveTo>
                  <a:lnTo>
                    <a:pt x="218582" y="14361"/>
                  </a:lnTo>
                  <a:cubicBezTo>
                    <a:pt x="177033" y="-4787"/>
                    <a:pt x="129343" y="-4787"/>
                    <a:pt x="87433" y="14361"/>
                  </a:cubicBezTo>
                  <a:lnTo>
                    <a:pt x="44801" y="33871"/>
                  </a:lnTo>
                  <a:cubicBezTo>
                    <a:pt x="17704" y="46155"/>
                    <a:pt x="0" y="73613"/>
                    <a:pt x="0" y="103601"/>
                  </a:cubicBezTo>
                  <a:lnTo>
                    <a:pt x="0" y="172969"/>
                  </a:lnTo>
                  <a:cubicBezTo>
                    <a:pt x="0" y="187782"/>
                    <a:pt x="8671" y="201150"/>
                    <a:pt x="22039" y="207292"/>
                  </a:cubicBezTo>
                  <a:lnTo>
                    <a:pt x="104414" y="245228"/>
                  </a:lnTo>
                  <a:cubicBezTo>
                    <a:pt x="119949" y="252454"/>
                    <a:pt x="136208" y="255705"/>
                    <a:pt x="152827" y="255705"/>
                  </a:cubicBezTo>
                  <a:cubicBezTo>
                    <a:pt x="169085" y="255705"/>
                    <a:pt x="185705" y="252092"/>
                    <a:pt x="200879" y="245228"/>
                  </a:cubicBezTo>
                  <a:lnTo>
                    <a:pt x="283254" y="207653"/>
                  </a:lnTo>
                  <a:cubicBezTo>
                    <a:pt x="296621" y="201511"/>
                    <a:pt x="305293" y="188143"/>
                    <a:pt x="305293" y="173330"/>
                  </a:cubicBezTo>
                  <a:lnTo>
                    <a:pt x="305293" y="103962"/>
                  </a:lnTo>
                  <a:cubicBezTo>
                    <a:pt x="305654" y="73975"/>
                    <a:pt x="288312" y="46516"/>
                    <a:pt x="260854" y="33871"/>
                  </a:cubicBezTo>
                  <a:close/>
                  <a:moveTo>
                    <a:pt x="195821" y="23394"/>
                  </a:moveTo>
                  <a:lnTo>
                    <a:pt x="189318" y="40013"/>
                  </a:lnTo>
                  <a:cubicBezTo>
                    <a:pt x="188233" y="42904"/>
                    <a:pt x="185705" y="43626"/>
                    <a:pt x="184621" y="43987"/>
                  </a:cubicBezTo>
                  <a:cubicBezTo>
                    <a:pt x="183537" y="44349"/>
                    <a:pt x="181008" y="44349"/>
                    <a:pt x="178840" y="41820"/>
                  </a:cubicBezTo>
                  <a:lnTo>
                    <a:pt x="158969" y="16890"/>
                  </a:lnTo>
                  <a:cubicBezTo>
                    <a:pt x="171614" y="17613"/>
                    <a:pt x="183898" y="19419"/>
                    <a:pt x="195821" y="23394"/>
                  </a:cubicBezTo>
                  <a:close/>
                  <a:moveTo>
                    <a:pt x="152466" y="223189"/>
                  </a:moveTo>
                  <a:lnTo>
                    <a:pt x="125369" y="182363"/>
                  </a:lnTo>
                  <a:lnTo>
                    <a:pt x="146324" y="73613"/>
                  </a:lnTo>
                  <a:lnTo>
                    <a:pt x="150659" y="73613"/>
                  </a:lnTo>
                  <a:lnTo>
                    <a:pt x="151020" y="73613"/>
                  </a:lnTo>
                  <a:lnTo>
                    <a:pt x="175950" y="183447"/>
                  </a:lnTo>
                  <a:lnTo>
                    <a:pt x="152466" y="223189"/>
                  </a:lnTo>
                  <a:close/>
                  <a:moveTo>
                    <a:pt x="158608" y="42542"/>
                  </a:moveTo>
                  <a:lnTo>
                    <a:pt x="152827" y="56633"/>
                  </a:lnTo>
                  <a:lnTo>
                    <a:pt x="144517" y="56633"/>
                  </a:lnTo>
                  <a:lnTo>
                    <a:pt x="136208" y="42542"/>
                  </a:lnTo>
                  <a:lnTo>
                    <a:pt x="147046" y="28091"/>
                  </a:lnTo>
                  <a:lnTo>
                    <a:pt x="158608" y="42542"/>
                  </a:lnTo>
                  <a:close/>
                  <a:moveTo>
                    <a:pt x="134039" y="17974"/>
                  </a:moveTo>
                  <a:lnTo>
                    <a:pt x="114530" y="43265"/>
                  </a:lnTo>
                  <a:cubicBezTo>
                    <a:pt x="112723" y="45794"/>
                    <a:pt x="110195" y="45794"/>
                    <a:pt x="109111" y="45794"/>
                  </a:cubicBezTo>
                  <a:cubicBezTo>
                    <a:pt x="108027" y="45794"/>
                    <a:pt x="105498" y="45071"/>
                    <a:pt x="104053" y="42542"/>
                  </a:cubicBezTo>
                  <a:lnTo>
                    <a:pt x="96826" y="28452"/>
                  </a:lnTo>
                  <a:cubicBezTo>
                    <a:pt x="109111" y="23032"/>
                    <a:pt x="121395" y="19781"/>
                    <a:pt x="134039" y="17974"/>
                  </a:cubicBezTo>
                  <a:close/>
                  <a:moveTo>
                    <a:pt x="67562" y="209821"/>
                  </a:moveTo>
                  <a:lnTo>
                    <a:pt x="67562" y="105407"/>
                  </a:lnTo>
                  <a:lnTo>
                    <a:pt x="50942" y="105407"/>
                  </a:lnTo>
                  <a:lnTo>
                    <a:pt x="50942" y="202234"/>
                  </a:lnTo>
                  <a:lnTo>
                    <a:pt x="28904" y="192118"/>
                  </a:lnTo>
                  <a:cubicBezTo>
                    <a:pt x="21316" y="188505"/>
                    <a:pt x="16619" y="180918"/>
                    <a:pt x="16619" y="172969"/>
                  </a:cubicBezTo>
                  <a:lnTo>
                    <a:pt x="16619" y="103601"/>
                  </a:lnTo>
                  <a:cubicBezTo>
                    <a:pt x="16619" y="80117"/>
                    <a:pt x="30348" y="58800"/>
                    <a:pt x="52026" y="49045"/>
                  </a:cubicBezTo>
                  <a:lnTo>
                    <a:pt x="82014" y="35316"/>
                  </a:lnTo>
                  <a:lnTo>
                    <a:pt x="89962" y="50491"/>
                  </a:lnTo>
                  <a:cubicBezTo>
                    <a:pt x="93575" y="57355"/>
                    <a:pt x="100439" y="62052"/>
                    <a:pt x="108027" y="62413"/>
                  </a:cubicBezTo>
                  <a:cubicBezTo>
                    <a:pt x="108749" y="62413"/>
                    <a:pt x="109472" y="62413"/>
                    <a:pt x="109833" y="62413"/>
                  </a:cubicBezTo>
                  <a:cubicBezTo>
                    <a:pt x="115614" y="62413"/>
                    <a:pt x="120672" y="60246"/>
                    <a:pt x="125007" y="56633"/>
                  </a:cubicBezTo>
                  <a:lnTo>
                    <a:pt x="131150" y="66749"/>
                  </a:lnTo>
                  <a:lnTo>
                    <a:pt x="108027" y="185614"/>
                  </a:lnTo>
                  <a:lnTo>
                    <a:pt x="143072" y="238724"/>
                  </a:lnTo>
                  <a:cubicBezTo>
                    <a:pt x="132233" y="237641"/>
                    <a:pt x="121395" y="234750"/>
                    <a:pt x="111278" y="230053"/>
                  </a:cubicBezTo>
                  <a:lnTo>
                    <a:pt x="67562" y="209821"/>
                  </a:lnTo>
                  <a:close/>
                  <a:moveTo>
                    <a:pt x="289034" y="173330"/>
                  </a:moveTo>
                  <a:cubicBezTo>
                    <a:pt x="289034" y="181640"/>
                    <a:pt x="283976" y="189227"/>
                    <a:pt x="276751" y="192479"/>
                  </a:cubicBezTo>
                  <a:lnTo>
                    <a:pt x="262299" y="198982"/>
                  </a:lnTo>
                  <a:lnTo>
                    <a:pt x="262299" y="105407"/>
                  </a:lnTo>
                  <a:lnTo>
                    <a:pt x="245679" y="105407"/>
                  </a:lnTo>
                  <a:lnTo>
                    <a:pt x="245679" y="206569"/>
                  </a:lnTo>
                  <a:lnTo>
                    <a:pt x="194014" y="230053"/>
                  </a:lnTo>
                  <a:cubicBezTo>
                    <a:pt x="183898" y="234750"/>
                    <a:pt x="173059" y="237641"/>
                    <a:pt x="162221" y="238363"/>
                  </a:cubicBezTo>
                  <a:lnTo>
                    <a:pt x="193653" y="185614"/>
                  </a:lnTo>
                  <a:lnTo>
                    <a:pt x="166556" y="65304"/>
                  </a:lnTo>
                  <a:lnTo>
                    <a:pt x="170530" y="55910"/>
                  </a:lnTo>
                  <a:cubicBezTo>
                    <a:pt x="175227" y="59162"/>
                    <a:pt x="181008" y="60607"/>
                    <a:pt x="187150" y="59884"/>
                  </a:cubicBezTo>
                  <a:cubicBezTo>
                    <a:pt x="195098" y="58800"/>
                    <a:pt x="201963" y="53381"/>
                    <a:pt x="204853" y="45794"/>
                  </a:cubicBezTo>
                  <a:lnTo>
                    <a:pt x="211356" y="29174"/>
                  </a:lnTo>
                  <a:cubicBezTo>
                    <a:pt x="211356" y="29174"/>
                    <a:pt x="211718" y="29174"/>
                    <a:pt x="211718" y="29174"/>
                  </a:cubicBezTo>
                  <a:lnTo>
                    <a:pt x="253989" y="48684"/>
                  </a:lnTo>
                  <a:cubicBezTo>
                    <a:pt x="275305" y="58439"/>
                    <a:pt x="289034" y="80117"/>
                    <a:pt x="289034" y="103601"/>
                  </a:cubicBezTo>
                  <a:lnTo>
                    <a:pt x="289034" y="1733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750" name="Google Shape;750;p2"/>
          <p:cNvSpPr/>
          <p:nvPr/>
        </p:nvSpPr>
        <p:spPr>
          <a:xfrm>
            <a:off x="673147" y="2558057"/>
            <a:ext cx="364304" cy="563015"/>
          </a:xfrm>
          <a:custGeom>
            <a:rect b="b" l="l" r="r" t="t"/>
            <a:pathLst>
              <a:path extrusionOk="0" h="614198" w="397422">
                <a:moveTo>
                  <a:pt x="363099" y="336364"/>
                </a:moveTo>
                <a:lnTo>
                  <a:pt x="324441" y="318661"/>
                </a:lnTo>
                <a:cubicBezTo>
                  <a:pt x="333112" y="313602"/>
                  <a:pt x="339977" y="307822"/>
                  <a:pt x="344312" y="301318"/>
                </a:cubicBezTo>
                <a:cubicBezTo>
                  <a:pt x="374300" y="258686"/>
                  <a:pt x="351538" y="166195"/>
                  <a:pt x="320106" y="93936"/>
                </a:cubicBezTo>
                <a:cubicBezTo>
                  <a:pt x="316854" y="85988"/>
                  <a:pt x="311796" y="78762"/>
                  <a:pt x="307099" y="72259"/>
                </a:cubicBezTo>
                <a:cubicBezTo>
                  <a:pt x="304209" y="67923"/>
                  <a:pt x="301318" y="63949"/>
                  <a:pt x="299151" y="59975"/>
                </a:cubicBezTo>
                <a:lnTo>
                  <a:pt x="298789" y="60336"/>
                </a:lnTo>
                <a:cubicBezTo>
                  <a:pt x="281447" y="24929"/>
                  <a:pt x="244957" y="0"/>
                  <a:pt x="202685" y="0"/>
                </a:cubicBezTo>
                <a:lnTo>
                  <a:pt x="202685" y="0"/>
                </a:lnTo>
                <a:cubicBezTo>
                  <a:pt x="160414" y="0"/>
                  <a:pt x="123924" y="24929"/>
                  <a:pt x="106581" y="60697"/>
                </a:cubicBezTo>
                <a:lnTo>
                  <a:pt x="106220" y="60697"/>
                </a:lnTo>
                <a:cubicBezTo>
                  <a:pt x="104414" y="64672"/>
                  <a:pt x="101885" y="68646"/>
                  <a:pt x="99356" y="72981"/>
                </a:cubicBezTo>
                <a:cubicBezTo>
                  <a:pt x="94298" y="81291"/>
                  <a:pt x="88878" y="91046"/>
                  <a:pt x="84904" y="101885"/>
                </a:cubicBezTo>
                <a:cubicBezTo>
                  <a:pt x="72620" y="135485"/>
                  <a:pt x="35045" y="249292"/>
                  <a:pt x="72620" y="302041"/>
                </a:cubicBezTo>
                <a:cubicBezTo>
                  <a:pt x="77678" y="309267"/>
                  <a:pt x="85626" y="315770"/>
                  <a:pt x="95742" y="321190"/>
                </a:cubicBezTo>
                <a:lnTo>
                  <a:pt x="62504" y="336364"/>
                </a:lnTo>
                <a:cubicBezTo>
                  <a:pt x="24568" y="353706"/>
                  <a:pt x="0" y="391642"/>
                  <a:pt x="0" y="433191"/>
                </a:cubicBezTo>
                <a:lnTo>
                  <a:pt x="0" y="529656"/>
                </a:lnTo>
                <a:cubicBezTo>
                  <a:pt x="0" y="550249"/>
                  <a:pt x="11922" y="569037"/>
                  <a:pt x="30710" y="577346"/>
                </a:cubicBezTo>
                <a:lnTo>
                  <a:pt x="145240" y="630095"/>
                </a:lnTo>
                <a:cubicBezTo>
                  <a:pt x="166556" y="639850"/>
                  <a:pt x="189679" y="644908"/>
                  <a:pt x="212440" y="644908"/>
                </a:cubicBezTo>
                <a:cubicBezTo>
                  <a:pt x="235202" y="644908"/>
                  <a:pt x="257963" y="640211"/>
                  <a:pt x="279279" y="630457"/>
                </a:cubicBezTo>
                <a:lnTo>
                  <a:pt x="394171" y="578069"/>
                </a:lnTo>
                <a:cubicBezTo>
                  <a:pt x="412597" y="569398"/>
                  <a:pt x="424880" y="550972"/>
                  <a:pt x="424880" y="530378"/>
                </a:cubicBezTo>
                <a:lnTo>
                  <a:pt x="424880" y="433913"/>
                </a:lnTo>
                <a:cubicBezTo>
                  <a:pt x="425242" y="392003"/>
                  <a:pt x="400674" y="353706"/>
                  <a:pt x="363099" y="336364"/>
                </a:cubicBezTo>
                <a:close/>
                <a:moveTo>
                  <a:pt x="286144" y="95743"/>
                </a:moveTo>
                <a:cubicBezTo>
                  <a:pt x="270608" y="90323"/>
                  <a:pt x="251460" y="73343"/>
                  <a:pt x="243873" y="46968"/>
                </a:cubicBezTo>
                <a:lnTo>
                  <a:pt x="239537" y="31433"/>
                </a:lnTo>
                <a:cubicBezTo>
                  <a:pt x="264467" y="43716"/>
                  <a:pt x="282531" y="67562"/>
                  <a:pt x="286144" y="95743"/>
                </a:cubicBezTo>
                <a:close/>
                <a:moveTo>
                  <a:pt x="203047" y="23123"/>
                </a:moveTo>
                <a:cubicBezTo>
                  <a:pt x="213163" y="23123"/>
                  <a:pt x="222556" y="24929"/>
                  <a:pt x="231589" y="28181"/>
                </a:cubicBezTo>
                <a:lnTo>
                  <a:pt x="222918" y="44800"/>
                </a:lnTo>
                <a:cubicBezTo>
                  <a:pt x="211356" y="66478"/>
                  <a:pt x="172337" y="92852"/>
                  <a:pt x="121756" y="87433"/>
                </a:cubicBezTo>
                <a:cubicBezTo>
                  <a:pt x="130427" y="50581"/>
                  <a:pt x="163666" y="23123"/>
                  <a:pt x="203047" y="23123"/>
                </a:cubicBezTo>
                <a:close/>
                <a:moveTo>
                  <a:pt x="118865" y="109833"/>
                </a:moveTo>
                <a:cubicBezTo>
                  <a:pt x="168001" y="115253"/>
                  <a:pt x="207744" y="95743"/>
                  <a:pt x="229782" y="73343"/>
                </a:cubicBezTo>
                <a:cubicBezTo>
                  <a:pt x="243511" y="98994"/>
                  <a:pt x="266273" y="115975"/>
                  <a:pt x="286867" y="119949"/>
                </a:cubicBezTo>
                <a:lnTo>
                  <a:pt x="286867" y="180285"/>
                </a:lnTo>
                <a:cubicBezTo>
                  <a:pt x="286867" y="226531"/>
                  <a:pt x="249292" y="264467"/>
                  <a:pt x="202685" y="264467"/>
                </a:cubicBezTo>
                <a:cubicBezTo>
                  <a:pt x="156440" y="264467"/>
                  <a:pt x="118504" y="226892"/>
                  <a:pt x="118504" y="180285"/>
                </a:cubicBezTo>
                <a:lnTo>
                  <a:pt x="118504" y="109833"/>
                </a:lnTo>
                <a:close/>
                <a:moveTo>
                  <a:pt x="96104" y="141988"/>
                </a:moveTo>
                <a:lnTo>
                  <a:pt x="96104" y="180285"/>
                </a:lnTo>
                <a:cubicBezTo>
                  <a:pt x="96104" y="239176"/>
                  <a:pt x="144156" y="287228"/>
                  <a:pt x="203047" y="287228"/>
                </a:cubicBezTo>
                <a:lnTo>
                  <a:pt x="203047" y="287228"/>
                </a:lnTo>
                <a:cubicBezTo>
                  <a:pt x="261937" y="287228"/>
                  <a:pt x="309989" y="239176"/>
                  <a:pt x="309989" y="180285"/>
                </a:cubicBezTo>
                <a:lnTo>
                  <a:pt x="309989" y="130427"/>
                </a:lnTo>
                <a:cubicBezTo>
                  <a:pt x="333112" y="192569"/>
                  <a:pt x="345396" y="259770"/>
                  <a:pt x="325525" y="288312"/>
                </a:cubicBezTo>
                <a:cubicBezTo>
                  <a:pt x="322273" y="293009"/>
                  <a:pt x="314325" y="300235"/>
                  <a:pt x="296622" y="306377"/>
                </a:cubicBezTo>
                <a:cubicBezTo>
                  <a:pt x="241344" y="283615"/>
                  <a:pt x="179201" y="283976"/>
                  <a:pt x="124285" y="308183"/>
                </a:cubicBezTo>
                <a:cubicBezTo>
                  <a:pt x="108388" y="303125"/>
                  <a:pt x="97188" y="296260"/>
                  <a:pt x="91768" y="288673"/>
                </a:cubicBezTo>
                <a:cubicBezTo>
                  <a:pt x="71175" y="259770"/>
                  <a:pt x="79846" y="197266"/>
                  <a:pt x="96104" y="141988"/>
                </a:cubicBezTo>
                <a:close/>
                <a:moveTo>
                  <a:pt x="272415" y="321551"/>
                </a:moveTo>
                <a:lnTo>
                  <a:pt x="263383" y="344674"/>
                </a:lnTo>
                <a:cubicBezTo>
                  <a:pt x="261937" y="348648"/>
                  <a:pt x="258324" y="349732"/>
                  <a:pt x="256879" y="350093"/>
                </a:cubicBezTo>
                <a:cubicBezTo>
                  <a:pt x="255434" y="350454"/>
                  <a:pt x="251821" y="350454"/>
                  <a:pt x="248931" y="347203"/>
                </a:cubicBezTo>
                <a:lnTo>
                  <a:pt x="221111" y="312880"/>
                </a:lnTo>
                <a:cubicBezTo>
                  <a:pt x="238453" y="313602"/>
                  <a:pt x="255795" y="316493"/>
                  <a:pt x="272415" y="321551"/>
                </a:cubicBezTo>
                <a:close/>
                <a:moveTo>
                  <a:pt x="186427" y="314325"/>
                </a:moveTo>
                <a:lnTo>
                  <a:pt x="159330" y="349370"/>
                </a:lnTo>
                <a:cubicBezTo>
                  <a:pt x="156801" y="352622"/>
                  <a:pt x="153188" y="352983"/>
                  <a:pt x="151743" y="352622"/>
                </a:cubicBezTo>
                <a:cubicBezTo>
                  <a:pt x="150298" y="352622"/>
                  <a:pt x="147046" y="351900"/>
                  <a:pt x="144878" y="347925"/>
                </a:cubicBezTo>
                <a:lnTo>
                  <a:pt x="134762" y="328415"/>
                </a:lnTo>
                <a:cubicBezTo>
                  <a:pt x="151743" y="321190"/>
                  <a:pt x="169085" y="316493"/>
                  <a:pt x="186427" y="314325"/>
                </a:cubicBezTo>
                <a:close/>
                <a:moveTo>
                  <a:pt x="402119" y="530017"/>
                </a:moveTo>
                <a:cubicBezTo>
                  <a:pt x="402119" y="541578"/>
                  <a:pt x="395254" y="552056"/>
                  <a:pt x="384777" y="556753"/>
                </a:cubicBezTo>
                <a:lnTo>
                  <a:pt x="364545" y="566146"/>
                </a:lnTo>
                <a:lnTo>
                  <a:pt x="364545" y="436081"/>
                </a:lnTo>
                <a:lnTo>
                  <a:pt x="341422" y="436081"/>
                </a:lnTo>
                <a:lnTo>
                  <a:pt x="341422" y="576624"/>
                </a:lnTo>
                <a:lnTo>
                  <a:pt x="269886" y="609501"/>
                </a:lnTo>
                <a:cubicBezTo>
                  <a:pt x="233395" y="626121"/>
                  <a:pt x="191124" y="626121"/>
                  <a:pt x="154633" y="609501"/>
                </a:cubicBezTo>
                <a:lnTo>
                  <a:pt x="93575" y="581321"/>
                </a:lnTo>
                <a:lnTo>
                  <a:pt x="93575" y="436081"/>
                </a:lnTo>
                <a:lnTo>
                  <a:pt x="70452" y="436081"/>
                </a:lnTo>
                <a:lnTo>
                  <a:pt x="70452" y="570843"/>
                </a:lnTo>
                <a:lnTo>
                  <a:pt x="40104" y="556753"/>
                </a:lnTo>
                <a:cubicBezTo>
                  <a:pt x="29626" y="552056"/>
                  <a:pt x="22761" y="541578"/>
                  <a:pt x="22761" y="530017"/>
                </a:cubicBezTo>
                <a:lnTo>
                  <a:pt x="22761" y="433552"/>
                </a:lnTo>
                <a:cubicBezTo>
                  <a:pt x="22761" y="401035"/>
                  <a:pt x="41910" y="371048"/>
                  <a:pt x="71897" y="357319"/>
                </a:cubicBezTo>
                <a:lnTo>
                  <a:pt x="113807" y="338170"/>
                </a:lnTo>
                <a:lnTo>
                  <a:pt x="124646" y="359125"/>
                </a:lnTo>
                <a:cubicBezTo>
                  <a:pt x="129704" y="368880"/>
                  <a:pt x="139098" y="375022"/>
                  <a:pt x="149936" y="375745"/>
                </a:cubicBezTo>
                <a:cubicBezTo>
                  <a:pt x="151021" y="375745"/>
                  <a:pt x="151743" y="375745"/>
                  <a:pt x="152827" y="375745"/>
                </a:cubicBezTo>
                <a:cubicBezTo>
                  <a:pt x="162582" y="375745"/>
                  <a:pt x="171614" y="371409"/>
                  <a:pt x="177756" y="363461"/>
                </a:cubicBezTo>
                <a:lnTo>
                  <a:pt x="204492" y="328777"/>
                </a:lnTo>
                <a:lnTo>
                  <a:pt x="231227" y="361654"/>
                </a:lnTo>
                <a:cubicBezTo>
                  <a:pt x="238453" y="370325"/>
                  <a:pt x="249292" y="374661"/>
                  <a:pt x="260492" y="372854"/>
                </a:cubicBezTo>
                <a:cubicBezTo>
                  <a:pt x="271692" y="371048"/>
                  <a:pt x="280725" y="363822"/>
                  <a:pt x="285060" y="352983"/>
                </a:cubicBezTo>
                <a:lnTo>
                  <a:pt x="293731" y="330944"/>
                </a:lnTo>
                <a:cubicBezTo>
                  <a:pt x="294454" y="330583"/>
                  <a:pt x="295176" y="330583"/>
                  <a:pt x="295899" y="330222"/>
                </a:cubicBezTo>
                <a:lnTo>
                  <a:pt x="353706" y="356596"/>
                </a:lnTo>
                <a:cubicBezTo>
                  <a:pt x="383332" y="370325"/>
                  <a:pt x="402480" y="400313"/>
                  <a:pt x="402480" y="432829"/>
                </a:cubicBezTo>
                <a:lnTo>
                  <a:pt x="402119" y="53001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1" name="Google Shape;751;p2"/>
          <p:cNvSpPr/>
          <p:nvPr/>
        </p:nvSpPr>
        <p:spPr>
          <a:xfrm>
            <a:off x="302088" y="3868203"/>
            <a:ext cx="165592" cy="66236"/>
          </a:xfrm>
          <a:custGeom>
            <a:rect b="b" l="l" r="r" t="t"/>
            <a:pathLst>
              <a:path extrusionOk="0" h="72258" w="180646">
                <a:moveTo>
                  <a:pt x="185705" y="84904"/>
                </a:moveTo>
                <a:cubicBezTo>
                  <a:pt x="163666" y="84904"/>
                  <a:pt x="136207" y="66116"/>
                  <a:pt x="122478" y="35768"/>
                </a:cubicBezTo>
                <a:cubicBezTo>
                  <a:pt x="101162" y="60697"/>
                  <a:pt x="56001" y="83820"/>
                  <a:pt x="0" y="72259"/>
                </a:cubicBezTo>
                <a:lnTo>
                  <a:pt x="2890" y="57807"/>
                </a:lnTo>
                <a:cubicBezTo>
                  <a:pt x="59975" y="69730"/>
                  <a:pt x="105136" y="40465"/>
                  <a:pt x="117782" y="16619"/>
                </a:cubicBezTo>
                <a:lnTo>
                  <a:pt x="126453" y="0"/>
                </a:lnTo>
                <a:lnTo>
                  <a:pt x="131511" y="18065"/>
                </a:lnTo>
                <a:cubicBezTo>
                  <a:pt x="141266" y="53471"/>
                  <a:pt x="170530" y="71536"/>
                  <a:pt x="187150" y="70091"/>
                </a:cubicBezTo>
                <a:lnTo>
                  <a:pt x="188234" y="84904"/>
                </a:lnTo>
                <a:cubicBezTo>
                  <a:pt x="187511" y="84904"/>
                  <a:pt x="186788" y="84904"/>
                  <a:pt x="185705" y="8490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2" name="Google Shape;752;p2"/>
          <p:cNvSpPr/>
          <p:nvPr/>
        </p:nvSpPr>
        <p:spPr>
          <a:xfrm>
            <a:off x="208576" y="3841344"/>
            <a:ext cx="364304" cy="529896"/>
          </a:xfrm>
          <a:custGeom>
            <a:rect b="b" l="l" r="r" t="t"/>
            <a:pathLst>
              <a:path extrusionOk="0" h="578068" w="397422">
                <a:moveTo>
                  <a:pt x="352622" y="309267"/>
                </a:moveTo>
                <a:lnTo>
                  <a:pt x="295176" y="282893"/>
                </a:lnTo>
                <a:cubicBezTo>
                  <a:pt x="288673" y="280002"/>
                  <a:pt x="282531" y="277835"/>
                  <a:pt x="277112" y="275667"/>
                </a:cubicBezTo>
                <a:lnTo>
                  <a:pt x="273499" y="246402"/>
                </a:lnTo>
                <a:lnTo>
                  <a:pt x="273138" y="246402"/>
                </a:lnTo>
                <a:cubicBezTo>
                  <a:pt x="290841" y="227615"/>
                  <a:pt x="301680" y="202685"/>
                  <a:pt x="301680" y="175227"/>
                </a:cubicBezTo>
                <a:lnTo>
                  <a:pt x="301680" y="104053"/>
                </a:lnTo>
                <a:cubicBezTo>
                  <a:pt x="301680" y="46968"/>
                  <a:pt x="254712" y="0"/>
                  <a:pt x="197627" y="0"/>
                </a:cubicBezTo>
                <a:cubicBezTo>
                  <a:pt x="140543" y="0"/>
                  <a:pt x="93575" y="46968"/>
                  <a:pt x="93575" y="104053"/>
                </a:cubicBezTo>
                <a:lnTo>
                  <a:pt x="93575" y="175227"/>
                </a:lnTo>
                <a:cubicBezTo>
                  <a:pt x="93575" y="205215"/>
                  <a:pt x="106581" y="232311"/>
                  <a:pt x="127175" y="251460"/>
                </a:cubicBezTo>
                <a:lnTo>
                  <a:pt x="126814" y="251460"/>
                </a:lnTo>
                <a:lnTo>
                  <a:pt x="123201" y="280725"/>
                </a:lnTo>
                <a:cubicBezTo>
                  <a:pt x="121395" y="281447"/>
                  <a:pt x="119949" y="282170"/>
                  <a:pt x="118143" y="282893"/>
                </a:cubicBezTo>
                <a:lnTo>
                  <a:pt x="60697" y="308906"/>
                </a:lnTo>
                <a:cubicBezTo>
                  <a:pt x="23845" y="325525"/>
                  <a:pt x="0" y="362738"/>
                  <a:pt x="0" y="403203"/>
                </a:cubicBezTo>
                <a:lnTo>
                  <a:pt x="0" y="497139"/>
                </a:lnTo>
                <a:cubicBezTo>
                  <a:pt x="0" y="517011"/>
                  <a:pt x="11561" y="535436"/>
                  <a:pt x="29626" y="543385"/>
                </a:cubicBezTo>
                <a:lnTo>
                  <a:pt x="140904" y="594689"/>
                </a:lnTo>
                <a:cubicBezTo>
                  <a:pt x="161498" y="604082"/>
                  <a:pt x="183898" y="609140"/>
                  <a:pt x="206298" y="609140"/>
                </a:cubicBezTo>
                <a:cubicBezTo>
                  <a:pt x="228337" y="609140"/>
                  <a:pt x="250737" y="604444"/>
                  <a:pt x="271331" y="595050"/>
                </a:cubicBezTo>
                <a:lnTo>
                  <a:pt x="382971" y="544108"/>
                </a:lnTo>
                <a:cubicBezTo>
                  <a:pt x="401035" y="535798"/>
                  <a:pt x="412597" y="517733"/>
                  <a:pt x="412597" y="497862"/>
                </a:cubicBezTo>
                <a:lnTo>
                  <a:pt x="412597" y="403926"/>
                </a:lnTo>
                <a:cubicBezTo>
                  <a:pt x="413319" y="363100"/>
                  <a:pt x="389474" y="326248"/>
                  <a:pt x="352622" y="309267"/>
                </a:cubicBezTo>
                <a:close/>
                <a:moveTo>
                  <a:pt x="278196" y="93575"/>
                </a:moveTo>
                <a:cubicBezTo>
                  <a:pt x="263021" y="88517"/>
                  <a:pt x="244234" y="71536"/>
                  <a:pt x="237008" y="45884"/>
                </a:cubicBezTo>
                <a:lnTo>
                  <a:pt x="232673" y="30710"/>
                </a:lnTo>
                <a:cubicBezTo>
                  <a:pt x="257241" y="42633"/>
                  <a:pt x="274583" y="65755"/>
                  <a:pt x="278196" y="93575"/>
                </a:cubicBezTo>
                <a:close/>
                <a:moveTo>
                  <a:pt x="197266" y="22400"/>
                </a:moveTo>
                <a:cubicBezTo>
                  <a:pt x="207021" y="22400"/>
                  <a:pt x="216414" y="24207"/>
                  <a:pt x="225086" y="27458"/>
                </a:cubicBezTo>
                <a:lnTo>
                  <a:pt x="216414" y="43717"/>
                </a:lnTo>
                <a:cubicBezTo>
                  <a:pt x="205214" y="64672"/>
                  <a:pt x="167279" y="90323"/>
                  <a:pt x="117782" y="84904"/>
                </a:cubicBezTo>
                <a:cubicBezTo>
                  <a:pt x="126814" y="49136"/>
                  <a:pt x="158969" y="22400"/>
                  <a:pt x="197266" y="22400"/>
                </a:cubicBezTo>
                <a:close/>
                <a:moveTo>
                  <a:pt x="115614" y="175227"/>
                </a:moveTo>
                <a:lnTo>
                  <a:pt x="115614" y="106943"/>
                </a:lnTo>
                <a:cubicBezTo>
                  <a:pt x="163304" y="112362"/>
                  <a:pt x="202324" y="93214"/>
                  <a:pt x="223279" y="71175"/>
                </a:cubicBezTo>
                <a:cubicBezTo>
                  <a:pt x="236286" y="96104"/>
                  <a:pt x="258686" y="112724"/>
                  <a:pt x="278918" y="116698"/>
                </a:cubicBezTo>
                <a:lnTo>
                  <a:pt x="278918" y="175227"/>
                </a:lnTo>
                <a:cubicBezTo>
                  <a:pt x="278918" y="220389"/>
                  <a:pt x="242428" y="256879"/>
                  <a:pt x="197266" y="256879"/>
                </a:cubicBezTo>
                <a:cubicBezTo>
                  <a:pt x="152104" y="257241"/>
                  <a:pt x="115614" y="220389"/>
                  <a:pt x="115614" y="175227"/>
                </a:cubicBezTo>
                <a:close/>
                <a:moveTo>
                  <a:pt x="256157" y="285060"/>
                </a:moveTo>
                <a:lnTo>
                  <a:pt x="256157" y="286867"/>
                </a:lnTo>
                <a:cubicBezTo>
                  <a:pt x="255796" y="290480"/>
                  <a:pt x="237731" y="302764"/>
                  <a:pt x="200518" y="302764"/>
                </a:cubicBezTo>
                <a:cubicBezTo>
                  <a:pt x="165833" y="302764"/>
                  <a:pt x="145240" y="291564"/>
                  <a:pt x="144517" y="288312"/>
                </a:cubicBezTo>
                <a:lnTo>
                  <a:pt x="147046" y="266635"/>
                </a:lnTo>
                <a:cubicBezTo>
                  <a:pt x="161859" y="274944"/>
                  <a:pt x="178840" y="279641"/>
                  <a:pt x="196905" y="279641"/>
                </a:cubicBezTo>
                <a:cubicBezTo>
                  <a:pt x="217498" y="279641"/>
                  <a:pt x="236647" y="273499"/>
                  <a:pt x="252905" y="263022"/>
                </a:cubicBezTo>
                <a:lnTo>
                  <a:pt x="256157" y="285060"/>
                </a:lnTo>
                <a:close/>
                <a:moveTo>
                  <a:pt x="390558" y="497862"/>
                </a:moveTo>
                <a:cubicBezTo>
                  <a:pt x="390558" y="509062"/>
                  <a:pt x="384054" y="519178"/>
                  <a:pt x="373938" y="523875"/>
                </a:cubicBezTo>
                <a:lnTo>
                  <a:pt x="354428" y="532907"/>
                </a:lnTo>
                <a:lnTo>
                  <a:pt x="354428" y="406455"/>
                </a:lnTo>
                <a:lnTo>
                  <a:pt x="332028" y="406455"/>
                </a:lnTo>
                <a:lnTo>
                  <a:pt x="332028" y="543385"/>
                </a:lnTo>
                <a:lnTo>
                  <a:pt x="262299" y="575179"/>
                </a:lnTo>
                <a:cubicBezTo>
                  <a:pt x="226531" y="591437"/>
                  <a:pt x="185705" y="591437"/>
                  <a:pt x="150298" y="575179"/>
                </a:cubicBezTo>
                <a:lnTo>
                  <a:pt x="91046" y="547721"/>
                </a:lnTo>
                <a:lnTo>
                  <a:pt x="91046" y="406816"/>
                </a:lnTo>
                <a:lnTo>
                  <a:pt x="68646" y="406816"/>
                </a:lnTo>
                <a:lnTo>
                  <a:pt x="68646" y="537604"/>
                </a:lnTo>
                <a:lnTo>
                  <a:pt x="39020" y="523875"/>
                </a:lnTo>
                <a:cubicBezTo>
                  <a:pt x="28904" y="519178"/>
                  <a:pt x="22400" y="509062"/>
                  <a:pt x="22400" y="497862"/>
                </a:cubicBezTo>
                <a:lnTo>
                  <a:pt x="22400" y="403926"/>
                </a:lnTo>
                <a:cubicBezTo>
                  <a:pt x="22400" y="372132"/>
                  <a:pt x="41187" y="343228"/>
                  <a:pt x="70091" y="329861"/>
                </a:cubicBezTo>
                <a:lnTo>
                  <a:pt x="127536" y="303486"/>
                </a:lnTo>
                <a:cubicBezTo>
                  <a:pt x="127898" y="303125"/>
                  <a:pt x="128620" y="303125"/>
                  <a:pt x="128982" y="302764"/>
                </a:cubicBezTo>
                <a:cubicBezTo>
                  <a:pt x="141988" y="317938"/>
                  <a:pt x="172337" y="325164"/>
                  <a:pt x="200518" y="325164"/>
                </a:cubicBezTo>
                <a:cubicBezTo>
                  <a:pt x="232673" y="325164"/>
                  <a:pt x="264828" y="316131"/>
                  <a:pt x="274944" y="299151"/>
                </a:cubicBezTo>
                <a:cubicBezTo>
                  <a:pt x="278557" y="300596"/>
                  <a:pt x="282170" y="302041"/>
                  <a:pt x="285783" y="303848"/>
                </a:cubicBezTo>
                <a:lnTo>
                  <a:pt x="343228" y="330222"/>
                </a:lnTo>
                <a:cubicBezTo>
                  <a:pt x="372132" y="343590"/>
                  <a:pt x="390558" y="372493"/>
                  <a:pt x="390558" y="404287"/>
                </a:cubicBezTo>
                <a:lnTo>
                  <a:pt x="390558" y="49786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2"/>
          <p:cNvSpPr/>
          <p:nvPr/>
        </p:nvSpPr>
        <p:spPr>
          <a:xfrm>
            <a:off x="241074" y="3811500"/>
            <a:ext cx="264948" cy="231829"/>
          </a:xfrm>
          <a:custGeom>
            <a:rect b="b" l="l" r="r" t="t"/>
            <a:pathLst>
              <a:path extrusionOk="0" h="252905" w="289034">
                <a:moveTo>
                  <a:pt x="161498" y="0"/>
                </a:moveTo>
                <a:cubicBezTo>
                  <a:pt x="122839" y="0"/>
                  <a:pt x="88155" y="14452"/>
                  <a:pt x="63587" y="40465"/>
                </a:cubicBezTo>
                <a:cubicBezTo>
                  <a:pt x="45523" y="59975"/>
                  <a:pt x="34323" y="84542"/>
                  <a:pt x="31432" y="111278"/>
                </a:cubicBezTo>
                <a:cubicBezTo>
                  <a:pt x="13006" y="115252"/>
                  <a:pt x="0" y="127536"/>
                  <a:pt x="0" y="142711"/>
                </a:cubicBezTo>
                <a:lnTo>
                  <a:pt x="0" y="172698"/>
                </a:lnTo>
                <a:cubicBezTo>
                  <a:pt x="0" y="191124"/>
                  <a:pt x="19148" y="205576"/>
                  <a:pt x="43716" y="205576"/>
                </a:cubicBezTo>
                <a:lnTo>
                  <a:pt x="54916" y="205576"/>
                </a:lnTo>
                <a:lnTo>
                  <a:pt x="54916" y="118504"/>
                </a:lnTo>
                <a:cubicBezTo>
                  <a:pt x="56723" y="95020"/>
                  <a:pt x="65394" y="73704"/>
                  <a:pt x="80930" y="57084"/>
                </a:cubicBezTo>
                <a:cubicBezTo>
                  <a:pt x="101162" y="35768"/>
                  <a:pt x="129704" y="23845"/>
                  <a:pt x="161498" y="23845"/>
                </a:cubicBezTo>
                <a:cubicBezTo>
                  <a:pt x="223640" y="23845"/>
                  <a:pt x="274221" y="75872"/>
                  <a:pt x="274221" y="139820"/>
                </a:cubicBezTo>
                <a:cubicBezTo>
                  <a:pt x="274221" y="203769"/>
                  <a:pt x="229421" y="250376"/>
                  <a:pt x="167279" y="250376"/>
                </a:cubicBezTo>
                <a:cubicBezTo>
                  <a:pt x="160775" y="250376"/>
                  <a:pt x="155356" y="255795"/>
                  <a:pt x="155356" y="262299"/>
                </a:cubicBezTo>
                <a:cubicBezTo>
                  <a:pt x="155356" y="268802"/>
                  <a:pt x="160775" y="274221"/>
                  <a:pt x="167279" y="274221"/>
                </a:cubicBezTo>
                <a:cubicBezTo>
                  <a:pt x="242789" y="274221"/>
                  <a:pt x="297705" y="217860"/>
                  <a:pt x="297705" y="140182"/>
                </a:cubicBezTo>
                <a:cubicBezTo>
                  <a:pt x="298067" y="62865"/>
                  <a:pt x="237008" y="0"/>
                  <a:pt x="161498" y="0"/>
                </a:cubicBezTo>
                <a:close/>
                <a:moveTo>
                  <a:pt x="22400" y="172698"/>
                </a:moveTo>
                <a:lnTo>
                  <a:pt x="22400" y="142711"/>
                </a:lnTo>
                <a:cubicBezTo>
                  <a:pt x="22400" y="140182"/>
                  <a:pt x="25652" y="136930"/>
                  <a:pt x="31071" y="134762"/>
                </a:cubicBezTo>
                <a:cubicBezTo>
                  <a:pt x="31071" y="134762"/>
                  <a:pt x="31071" y="134762"/>
                  <a:pt x="31071" y="134762"/>
                </a:cubicBezTo>
                <a:cubicBezTo>
                  <a:pt x="31071" y="136569"/>
                  <a:pt x="31794" y="138375"/>
                  <a:pt x="32516" y="139820"/>
                </a:cubicBezTo>
                <a:lnTo>
                  <a:pt x="32516" y="181369"/>
                </a:lnTo>
                <a:cubicBezTo>
                  <a:pt x="26013" y="179201"/>
                  <a:pt x="22400" y="175588"/>
                  <a:pt x="22400" y="172698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54" name="Google Shape;754;p2"/>
          <p:cNvGrpSpPr/>
          <p:nvPr/>
        </p:nvGrpSpPr>
        <p:grpSpPr>
          <a:xfrm>
            <a:off x="1271889" y="1776772"/>
            <a:ext cx="483724" cy="396035"/>
            <a:chOff x="5812895" y="1602714"/>
            <a:chExt cx="418447" cy="342590"/>
          </a:xfrm>
        </p:grpSpPr>
        <p:sp>
          <p:nvSpPr>
            <p:cNvPr id="755" name="Google Shape;755;p2"/>
            <p:cNvSpPr/>
            <p:nvPr/>
          </p:nvSpPr>
          <p:spPr>
            <a:xfrm>
              <a:off x="5972837" y="1744245"/>
              <a:ext cx="258505" cy="201059"/>
            </a:xfrm>
            <a:custGeom>
              <a:rect b="b" l="l" r="r" t="t"/>
              <a:pathLst>
                <a:path extrusionOk="0" h="252905" w="325163">
                  <a:moveTo>
                    <a:pt x="300743" y="80061"/>
                  </a:moveTo>
                  <a:lnTo>
                    <a:pt x="18935" y="577"/>
                  </a:lnTo>
                  <a:cubicBezTo>
                    <a:pt x="5929" y="-3036"/>
                    <a:pt x="-4910" y="11054"/>
                    <a:pt x="2315" y="22616"/>
                  </a:cubicBezTo>
                  <a:lnTo>
                    <a:pt x="155865" y="270101"/>
                  </a:lnTo>
                  <a:cubicBezTo>
                    <a:pt x="161284" y="278772"/>
                    <a:pt x="173930" y="279495"/>
                    <a:pt x="180072" y="271185"/>
                  </a:cubicBezTo>
                  <a:lnTo>
                    <a:pt x="209336" y="232888"/>
                  </a:lnTo>
                  <a:cubicBezTo>
                    <a:pt x="214394" y="226385"/>
                    <a:pt x="223427" y="225301"/>
                    <a:pt x="229930" y="229998"/>
                  </a:cubicBezTo>
                  <a:lnTo>
                    <a:pt x="299659" y="283469"/>
                  </a:lnTo>
                  <a:cubicBezTo>
                    <a:pt x="306163" y="288527"/>
                    <a:pt x="315556" y="287082"/>
                    <a:pt x="320253" y="280579"/>
                  </a:cubicBezTo>
                  <a:lnTo>
                    <a:pt x="354215" y="236140"/>
                  </a:lnTo>
                  <a:cubicBezTo>
                    <a:pt x="359273" y="229636"/>
                    <a:pt x="357828" y="220243"/>
                    <a:pt x="351325" y="215546"/>
                  </a:cubicBezTo>
                  <a:lnTo>
                    <a:pt x="281595" y="162075"/>
                  </a:lnTo>
                  <a:cubicBezTo>
                    <a:pt x="275092" y="157017"/>
                    <a:pt x="274008" y="147984"/>
                    <a:pt x="278704" y="141481"/>
                  </a:cubicBezTo>
                  <a:lnTo>
                    <a:pt x="307608" y="103545"/>
                  </a:lnTo>
                  <a:cubicBezTo>
                    <a:pt x="314473" y="94874"/>
                    <a:pt x="310498" y="82951"/>
                    <a:pt x="300743" y="8006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16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812895" y="1633980"/>
              <a:ext cx="114891" cy="86168"/>
            </a:xfrm>
            <a:custGeom>
              <a:rect b="b" l="l" r="r" t="t"/>
              <a:pathLst>
                <a:path extrusionOk="0" h="108387" w="144517">
                  <a:moveTo>
                    <a:pt x="170169" y="11994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216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47998" y="1602714"/>
              <a:ext cx="28723" cy="86168"/>
            </a:xfrm>
            <a:custGeom>
              <a:rect b="b" l="l" r="r" t="t"/>
              <a:pathLst>
                <a:path extrusionOk="0" h="108387" w="36129">
                  <a:moveTo>
                    <a:pt x="47330" y="12934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216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5826090" y="1763060"/>
              <a:ext cx="86168" cy="28800"/>
            </a:xfrm>
            <a:custGeom>
              <a:rect b="b" l="l" r="r" t="t"/>
              <a:pathLst>
                <a:path extrusionOk="0" h="120000" w="108387">
                  <a:moveTo>
                    <a:pt x="142349" y="28720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216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759" name="Google Shape;759;p2"/>
          <p:cNvSpPr/>
          <p:nvPr/>
        </p:nvSpPr>
        <p:spPr>
          <a:xfrm>
            <a:off x="1360884" y="3475590"/>
            <a:ext cx="331185" cy="397421"/>
          </a:xfrm>
          <a:custGeom>
            <a:rect b="b" l="l" r="r" t="t"/>
            <a:pathLst>
              <a:path extrusionOk="0" h="433551" w="361293">
                <a:moveTo>
                  <a:pt x="329138" y="0"/>
                </a:moveTo>
                <a:lnTo>
                  <a:pt x="108750" y="0"/>
                </a:lnTo>
                <a:cubicBezTo>
                  <a:pt x="85988" y="0"/>
                  <a:pt x="65033" y="13007"/>
                  <a:pt x="53833" y="32516"/>
                </a:cubicBezTo>
                <a:lnTo>
                  <a:pt x="35407" y="32516"/>
                </a:lnTo>
                <a:cubicBezTo>
                  <a:pt x="15897" y="32516"/>
                  <a:pt x="0" y="48413"/>
                  <a:pt x="0" y="67923"/>
                </a:cubicBezTo>
                <a:cubicBezTo>
                  <a:pt x="0" y="87433"/>
                  <a:pt x="15897" y="103330"/>
                  <a:pt x="35407" y="103330"/>
                </a:cubicBezTo>
                <a:lnTo>
                  <a:pt x="45884" y="103330"/>
                </a:lnTo>
                <a:lnTo>
                  <a:pt x="45884" y="403203"/>
                </a:lnTo>
                <a:cubicBezTo>
                  <a:pt x="45884" y="437887"/>
                  <a:pt x="74065" y="466068"/>
                  <a:pt x="108750" y="466068"/>
                </a:cubicBezTo>
                <a:lnTo>
                  <a:pt x="329138" y="466068"/>
                </a:lnTo>
                <a:cubicBezTo>
                  <a:pt x="363822" y="466068"/>
                  <a:pt x="392003" y="437887"/>
                  <a:pt x="392003" y="403203"/>
                </a:cubicBezTo>
                <a:lnTo>
                  <a:pt x="392003" y="62142"/>
                </a:lnTo>
                <a:cubicBezTo>
                  <a:pt x="391642" y="28181"/>
                  <a:pt x="363822" y="0"/>
                  <a:pt x="329138" y="0"/>
                </a:cubicBezTo>
                <a:close/>
                <a:moveTo>
                  <a:pt x="22401" y="67923"/>
                </a:moveTo>
                <a:cubicBezTo>
                  <a:pt x="22401" y="60697"/>
                  <a:pt x="28542" y="54555"/>
                  <a:pt x="35768" y="54555"/>
                </a:cubicBezTo>
                <a:lnTo>
                  <a:pt x="61059" y="54555"/>
                </a:lnTo>
                <a:cubicBezTo>
                  <a:pt x="61059" y="54555"/>
                  <a:pt x="61059" y="54555"/>
                  <a:pt x="61420" y="54555"/>
                </a:cubicBezTo>
                <a:lnTo>
                  <a:pt x="121395" y="54555"/>
                </a:lnTo>
                <a:cubicBezTo>
                  <a:pt x="128621" y="54555"/>
                  <a:pt x="134763" y="60697"/>
                  <a:pt x="134763" y="67923"/>
                </a:cubicBezTo>
                <a:cubicBezTo>
                  <a:pt x="134763" y="75149"/>
                  <a:pt x="128621" y="81291"/>
                  <a:pt x="121395" y="81291"/>
                </a:cubicBezTo>
                <a:lnTo>
                  <a:pt x="35768" y="81291"/>
                </a:lnTo>
                <a:cubicBezTo>
                  <a:pt x="28181" y="81291"/>
                  <a:pt x="22401" y="75510"/>
                  <a:pt x="22401" y="67923"/>
                </a:cubicBezTo>
                <a:close/>
                <a:moveTo>
                  <a:pt x="369603" y="403564"/>
                </a:moveTo>
                <a:cubicBezTo>
                  <a:pt x="369603" y="425965"/>
                  <a:pt x="351539" y="444029"/>
                  <a:pt x="329138" y="444029"/>
                </a:cubicBezTo>
                <a:lnTo>
                  <a:pt x="108750" y="444029"/>
                </a:lnTo>
                <a:cubicBezTo>
                  <a:pt x="86350" y="444029"/>
                  <a:pt x="68285" y="425965"/>
                  <a:pt x="68285" y="403564"/>
                </a:cubicBezTo>
                <a:lnTo>
                  <a:pt x="68285" y="103691"/>
                </a:lnTo>
                <a:lnTo>
                  <a:pt x="121395" y="103691"/>
                </a:lnTo>
                <a:cubicBezTo>
                  <a:pt x="140905" y="103691"/>
                  <a:pt x="156802" y="87794"/>
                  <a:pt x="156802" y="68285"/>
                </a:cubicBezTo>
                <a:cubicBezTo>
                  <a:pt x="156802" y="48775"/>
                  <a:pt x="140905" y="32878"/>
                  <a:pt x="121395" y="32878"/>
                </a:cubicBezTo>
                <a:lnTo>
                  <a:pt x="82014" y="32878"/>
                </a:lnTo>
                <a:cubicBezTo>
                  <a:pt x="89239" y="26375"/>
                  <a:pt x="98995" y="22400"/>
                  <a:pt x="109111" y="22400"/>
                </a:cubicBezTo>
                <a:lnTo>
                  <a:pt x="329500" y="22400"/>
                </a:lnTo>
                <a:cubicBezTo>
                  <a:pt x="351900" y="22400"/>
                  <a:pt x="369964" y="40465"/>
                  <a:pt x="369964" y="62865"/>
                </a:cubicBezTo>
                <a:lnTo>
                  <a:pt x="369964" y="403564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0" name="Google Shape;760;p2"/>
          <p:cNvSpPr/>
          <p:nvPr/>
        </p:nvSpPr>
        <p:spPr>
          <a:xfrm>
            <a:off x="1458705" y="3601597"/>
            <a:ext cx="198711" cy="33200"/>
          </a:xfrm>
          <a:custGeom>
            <a:rect b="b" l="l" r="r" t="t"/>
            <a:pathLst>
              <a:path extrusionOk="0" h="120000" w="216775">
                <a:moveTo>
                  <a:pt x="218944" y="0"/>
                </a:moveTo>
                <a:lnTo>
                  <a:pt x="11200" y="0"/>
                </a:lnTo>
                <a:cubicBezTo>
                  <a:pt x="5058" y="0"/>
                  <a:pt x="0" y="18305"/>
                  <a:pt x="0" y="40532"/>
                </a:cubicBezTo>
                <a:cubicBezTo>
                  <a:pt x="0" y="62759"/>
                  <a:pt x="5058" y="81064"/>
                  <a:pt x="11200" y="81064"/>
                </a:cubicBezTo>
                <a:lnTo>
                  <a:pt x="218944" y="81064"/>
                </a:lnTo>
                <a:cubicBezTo>
                  <a:pt x="225085" y="81064"/>
                  <a:pt x="230144" y="62759"/>
                  <a:pt x="230144" y="40532"/>
                </a:cubicBezTo>
                <a:cubicBezTo>
                  <a:pt x="230144" y="18305"/>
                  <a:pt x="225085" y="0"/>
                  <a:pt x="218944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1" name="Google Shape;761;p2"/>
          <p:cNvSpPr/>
          <p:nvPr/>
        </p:nvSpPr>
        <p:spPr>
          <a:xfrm>
            <a:off x="1458705" y="3676540"/>
            <a:ext cx="198711" cy="33200"/>
          </a:xfrm>
          <a:custGeom>
            <a:rect b="b" l="l" r="r" t="t"/>
            <a:pathLst>
              <a:path extrusionOk="0" h="120000" w="216775">
                <a:moveTo>
                  <a:pt x="218944" y="0"/>
                </a:moveTo>
                <a:lnTo>
                  <a:pt x="11200" y="0"/>
                </a:lnTo>
                <a:cubicBezTo>
                  <a:pt x="5058" y="0"/>
                  <a:pt x="0" y="18305"/>
                  <a:pt x="0" y="40532"/>
                </a:cubicBezTo>
                <a:cubicBezTo>
                  <a:pt x="0" y="62759"/>
                  <a:pt x="5058" y="81064"/>
                  <a:pt x="11200" y="81064"/>
                </a:cubicBezTo>
                <a:lnTo>
                  <a:pt x="218944" y="81064"/>
                </a:lnTo>
                <a:cubicBezTo>
                  <a:pt x="225085" y="81064"/>
                  <a:pt x="230144" y="62759"/>
                  <a:pt x="230144" y="40532"/>
                </a:cubicBezTo>
                <a:cubicBezTo>
                  <a:pt x="230144" y="18305"/>
                  <a:pt x="225085" y="0"/>
                  <a:pt x="218944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2" name="Google Shape;762;p2"/>
          <p:cNvSpPr/>
          <p:nvPr/>
        </p:nvSpPr>
        <p:spPr>
          <a:xfrm>
            <a:off x="1458705" y="3751480"/>
            <a:ext cx="198711" cy="33200"/>
          </a:xfrm>
          <a:custGeom>
            <a:rect b="b" l="l" r="r" t="t"/>
            <a:pathLst>
              <a:path extrusionOk="0" h="120000" w="216775">
                <a:moveTo>
                  <a:pt x="218944" y="0"/>
                </a:moveTo>
                <a:lnTo>
                  <a:pt x="11200" y="0"/>
                </a:lnTo>
                <a:cubicBezTo>
                  <a:pt x="5058" y="0"/>
                  <a:pt x="0" y="18305"/>
                  <a:pt x="0" y="40532"/>
                </a:cubicBezTo>
                <a:cubicBezTo>
                  <a:pt x="0" y="62759"/>
                  <a:pt x="5058" y="81064"/>
                  <a:pt x="11200" y="81064"/>
                </a:cubicBezTo>
                <a:lnTo>
                  <a:pt x="218944" y="81064"/>
                </a:lnTo>
                <a:cubicBezTo>
                  <a:pt x="225085" y="81064"/>
                  <a:pt x="230144" y="62759"/>
                  <a:pt x="230144" y="40532"/>
                </a:cubicBezTo>
                <a:cubicBezTo>
                  <a:pt x="230144" y="18305"/>
                  <a:pt x="225085" y="0"/>
                  <a:pt x="218944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3" name="Google Shape;763;p2"/>
          <p:cNvSpPr/>
          <p:nvPr/>
        </p:nvSpPr>
        <p:spPr>
          <a:xfrm>
            <a:off x="1458705" y="3826421"/>
            <a:ext cx="198711" cy="33200"/>
          </a:xfrm>
          <a:custGeom>
            <a:rect b="b" l="l" r="r" t="t"/>
            <a:pathLst>
              <a:path extrusionOk="0" h="120000" w="216775">
                <a:moveTo>
                  <a:pt x="218944" y="0"/>
                </a:moveTo>
                <a:lnTo>
                  <a:pt x="11200" y="0"/>
                </a:lnTo>
                <a:cubicBezTo>
                  <a:pt x="5058" y="0"/>
                  <a:pt x="0" y="18305"/>
                  <a:pt x="0" y="40532"/>
                </a:cubicBezTo>
                <a:cubicBezTo>
                  <a:pt x="0" y="62759"/>
                  <a:pt x="5058" y="81064"/>
                  <a:pt x="11200" y="81064"/>
                </a:cubicBezTo>
                <a:lnTo>
                  <a:pt x="218944" y="81064"/>
                </a:lnTo>
                <a:cubicBezTo>
                  <a:pt x="225085" y="81064"/>
                  <a:pt x="230144" y="62759"/>
                  <a:pt x="230144" y="40532"/>
                </a:cubicBezTo>
                <a:cubicBezTo>
                  <a:pt x="230144" y="18305"/>
                  <a:pt x="225085" y="0"/>
                  <a:pt x="218944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4" name="Google Shape;764;p2"/>
          <p:cNvSpPr/>
          <p:nvPr/>
        </p:nvSpPr>
        <p:spPr>
          <a:xfrm>
            <a:off x="2609684" y="3726942"/>
            <a:ext cx="463659" cy="331185"/>
          </a:xfrm>
          <a:custGeom>
            <a:rect b="b" l="l" r="r" t="t"/>
            <a:pathLst>
              <a:path extrusionOk="0" h="361293" w="505810">
                <a:moveTo>
                  <a:pt x="501114" y="0"/>
                </a:moveTo>
                <a:lnTo>
                  <a:pt x="23484" y="0"/>
                </a:lnTo>
                <a:cubicBezTo>
                  <a:pt x="10478" y="0"/>
                  <a:pt x="0" y="10478"/>
                  <a:pt x="0" y="23484"/>
                </a:cubicBezTo>
                <a:lnTo>
                  <a:pt x="0" y="299512"/>
                </a:lnTo>
                <a:cubicBezTo>
                  <a:pt x="0" y="312519"/>
                  <a:pt x="10478" y="322996"/>
                  <a:pt x="23484" y="322996"/>
                </a:cubicBezTo>
                <a:lnTo>
                  <a:pt x="252183" y="322996"/>
                </a:lnTo>
                <a:lnTo>
                  <a:pt x="252183" y="364184"/>
                </a:lnTo>
                <a:lnTo>
                  <a:pt x="180647" y="364184"/>
                </a:lnTo>
                <a:cubicBezTo>
                  <a:pt x="175227" y="364184"/>
                  <a:pt x="170530" y="368519"/>
                  <a:pt x="170530" y="374300"/>
                </a:cubicBezTo>
                <a:cubicBezTo>
                  <a:pt x="170530" y="380080"/>
                  <a:pt x="174866" y="384416"/>
                  <a:pt x="180647" y="384416"/>
                </a:cubicBezTo>
                <a:lnTo>
                  <a:pt x="343590" y="384416"/>
                </a:lnTo>
                <a:cubicBezTo>
                  <a:pt x="349009" y="384416"/>
                  <a:pt x="353706" y="380080"/>
                  <a:pt x="353706" y="374300"/>
                </a:cubicBezTo>
                <a:cubicBezTo>
                  <a:pt x="353706" y="368519"/>
                  <a:pt x="349370" y="364184"/>
                  <a:pt x="343590" y="364184"/>
                </a:cubicBezTo>
                <a:lnTo>
                  <a:pt x="272054" y="364184"/>
                </a:lnTo>
                <a:lnTo>
                  <a:pt x="272054" y="322996"/>
                </a:lnTo>
                <a:lnTo>
                  <a:pt x="500752" y="322996"/>
                </a:lnTo>
                <a:cubicBezTo>
                  <a:pt x="513759" y="322996"/>
                  <a:pt x="524237" y="312519"/>
                  <a:pt x="524237" y="299512"/>
                </a:cubicBezTo>
                <a:lnTo>
                  <a:pt x="524237" y="23484"/>
                </a:lnTo>
                <a:cubicBezTo>
                  <a:pt x="524598" y="10839"/>
                  <a:pt x="514120" y="0"/>
                  <a:pt x="501114" y="0"/>
                </a:cubicBezTo>
                <a:close/>
                <a:moveTo>
                  <a:pt x="504365" y="299512"/>
                </a:moveTo>
                <a:cubicBezTo>
                  <a:pt x="504365" y="301318"/>
                  <a:pt x="502920" y="302764"/>
                  <a:pt x="501114" y="302764"/>
                </a:cubicBezTo>
                <a:lnTo>
                  <a:pt x="23484" y="302764"/>
                </a:lnTo>
                <a:cubicBezTo>
                  <a:pt x="21678" y="302764"/>
                  <a:pt x="20232" y="301318"/>
                  <a:pt x="20232" y="299512"/>
                </a:cubicBezTo>
                <a:lnTo>
                  <a:pt x="20232" y="23484"/>
                </a:lnTo>
                <a:cubicBezTo>
                  <a:pt x="20232" y="21678"/>
                  <a:pt x="21678" y="20232"/>
                  <a:pt x="23484" y="20232"/>
                </a:cubicBezTo>
                <a:lnTo>
                  <a:pt x="501114" y="20232"/>
                </a:lnTo>
                <a:cubicBezTo>
                  <a:pt x="502920" y="20232"/>
                  <a:pt x="504365" y="21678"/>
                  <a:pt x="504365" y="23484"/>
                </a:cubicBezTo>
                <a:lnTo>
                  <a:pt x="504365" y="29951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5" name="Google Shape;765;p2"/>
          <p:cNvSpPr/>
          <p:nvPr/>
        </p:nvSpPr>
        <p:spPr>
          <a:xfrm>
            <a:off x="2841803" y="5008207"/>
            <a:ext cx="563015" cy="563015"/>
          </a:xfrm>
          <a:custGeom>
            <a:rect b="b" l="l" r="r" t="t"/>
            <a:pathLst>
              <a:path extrusionOk="0" h="614198" w="614198">
                <a:moveTo>
                  <a:pt x="642379" y="321190"/>
                </a:moveTo>
                <a:cubicBezTo>
                  <a:pt x="642379" y="498578"/>
                  <a:pt x="498578" y="642379"/>
                  <a:pt x="321190" y="642379"/>
                </a:cubicBezTo>
                <a:cubicBezTo>
                  <a:pt x="143801" y="642379"/>
                  <a:pt x="0" y="498578"/>
                  <a:pt x="0" y="321190"/>
                </a:cubicBezTo>
                <a:cubicBezTo>
                  <a:pt x="0" y="143801"/>
                  <a:pt x="143802" y="0"/>
                  <a:pt x="321190" y="0"/>
                </a:cubicBezTo>
                <a:cubicBezTo>
                  <a:pt x="498578" y="0"/>
                  <a:pt x="642379" y="143802"/>
                  <a:pt x="642379" y="32119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6" name="Google Shape;766;p2"/>
          <p:cNvSpPr txBox="1"/>
          <p:nvPr/>
        </p:nvSpPr>
        <p:spPr>
          <a:xfrm>
            <a:off x="5835167" y="5903233"/>
            <a:ext cx="2732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Poppins"/>
              <a:buNone/>
            </a:pPr>
            <a:r>
              <a:rPr b="0" i="0" lang="de-DE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…. and more</a:t>
            </a:r>
            <a:endParaRPr b="0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7" name="Google Shape;767;p2"/>
          <p:cNvSpPr/>
          <p:nvPr/>
        </p:nvSpPr>
        <p:spPr>
          <a:xfrm>
            <a:off x="5983908" y="2474467"/>
            <a:ext cx="677419" cy="677419"/>
          </a:xfrm>
          <a:custGeom>
            <a:rect b="b" l="l" r="r" t="t"/>
            <a:pathLst>
              <a:path extrusionOk="0" h="400050" w="400050">
                <a:moveTo>
                  <a:pt x="145733" y="40958"/>
                </a:moveTo>
                <a:cubicBezTo>
                  <a:pt x="87630" y="40958"/>
                  <a:pt x="40958" y="87630"/>
                  <a:pt x="40958" y="145733"/>
                </a:cubicBezTo>
                <a:cubicBezTo>
                  <a:pt x="40958" y="203835"/>
                  <a:pt x="87630" y="250508"/>
                  <a:pt x="145733" y="250508"/>
                </a:cubicBezTo>
                <a:cubicBezTo>
                  <a:pt x="203835" y="250508"/>
                  <a:pt x="250508" y="203835"/>
                  <a:pt x="250508" y="145733"/>
                </a:cubicBezTo>
                <a:cubicBezTo>
                  <a:pt x="250508" y="87630"/>
                  <a:pt x="203835" y="40958"/>
                  <a:pt x="145733" y="40958"/>
                </a:cubicBezTo>
                <a:close/>
                <a:moveTo>
                  <a:pt x="145733" y="54293"/>
                </a:moveTo>
                <a:cubicBezTo>
                  <a:pt x="185738" y="54293"/>
                  <a:pt x="219075" y="80010"/>
                  <a:pt x="231458" y="115253"/>
                </a:cubicBezTo>
                <a:lnTo>
                  <a:pt x="184785" y="161925"/>
                </a:lnTo>
                <a:lnTo>
                  <a:pt x="143828" y="102870"/>
                </a:lnTo>
                <a:lnTo>
                  <a:pt x="104775" y="148590"/>
                </a:lnTo>
                <a:lnTo>
                  <a:pt x="54293" y="148590"/>
                </a:lnTo>
                <a:cubicBezTo>
                  <a:pt x="54293" y="147638"/>
                  <a:pt x="54293" y="146685"/>
                  <a:pt x="54293" y="145733"/>
                </a:cubicBezTo>
                <a:cubicBezTo>
                  <a:pt x="54293" y="95250"/>
                  <a:pt x="95250" y="54293"/>
                  <a:pt x="145733" y="54293"/>
                </a:cubicBezTo>
                <a:close/>
                <a:moveTo>
                  <a:pt x="145733" y="236220"/>
                </a:moveTo>
                <a:cubicBezTo>
                  <a:pt x="100965" y="236220"/>
                  <a:pt x="63818" y="203835"/>
                  <a:pt x="56198" y="161925"/>
                </a:cubicBezTo>
                <a:lnTo>
                  <a:pt x="111443" y="161925"/>
                </a:lnTo>
                <a:lnTo>
                  <a:pt x="142875" y="125730"/>
                </a:lnTo>
                <a:lnTo>
                  <a:pt x="182880" y="183833"/>
                </a:lnTo>
                <a:lnTo>
                  <a:pt x="235268" y="131445"/>
                </a:lnTo>
                <a:cubicBezTo>
                  <a:pt x="236220" y="136208"/>
                  <a:pt x="236220" y="140970"/>
                  <a:pt x="236220" y="145733"/>
                </a:cubicBezTo>
                <a:cubicBezTo>
                  <a:pt x="236220" y="196215"/>
                  <a:pt x="196215" y="236220"/>
                  <a:pt x="145733" y="236220"/>
                </a:cubicBezTo>
                <a:close/>
                <a:moveTo>
                  <a:pt x="294323" y="242888"/>
                </a:moveTo>
                <a:lnTo>
                  <a:pt x="282893" y="254318"/>
                </a:lnTo>
                <a:lnTo>
                  <a:pt x="261938" y="233363"/>
                </a:lnTo>
                <a:cubicBezTo>
                  <a:pt x="280988" y="208598"/>
                  <a:pt x="291465" y="178118"/>
                  <a:pt x="291465" y="145733"/>
                </a:cubicBezTo>
                <a:cubicBezTo>
                  <a:pt x="291465" y="65723"/>
                  <a:pt x="225743" y="0"/>
                  <a:pt x="145733" y="0"/>
                </a:cubicBezTo>
                <a:cubicBezTo>
                  <a:pt x="65723" y="0"/>
                  <a:pt x="0" y="65723"/>
                  <a:pt x="0" y="145733"/>
                </a:cubicBezTo>
                <a:cubicBezTo>
                  <a:pt x="0" y="225743"/>
                  <a:pt x="65723" y="291465"/>
                  <a:pt x="145733" y="291465"/>
                </a:cubicBezTo>
                <a:cubicBezTo>
                  <a:pt x="176213" y="291465"/>
                  <a:pt x="204788" y="281940"/>
                  <a:pt x="227648" y="265748"/>
                </a:cubicBezTo>
                <a:lnTo>
                  <a:pt x="249555" y="287655"/>
                </a:lnTo>
                <a:lnTo>
                  <a:pt x="238125" y="299085"/>
                </a:lnTo>
                <a:lnTo>
                  <a:pt x="345758" y="406718"/>
                </a:lnTo>
                <a:lnTo>
                  <a:pt x="401955" y="350520"/>
                </a:lnTo>
                <a:lnTo>
                  <a:pt x="294323" y="242888"/>
                </a:lnTo>
                <a:close/>
                <a:moveTo>
                  <a:pt x="13335" y="145733"/>
                </a:moveTo>
                <a:cubicBezTo>
                  <a:pt x="13335" y="73343"/>
                  <a:pt x="72390" y="14288"/>
                  <a:pt x="144780" y="14288"/>
                </a:cubicBezTo>
                <a:cubicBezTo>
                  <a:pt x="217170" y="14288"/>
                  <a:pt x="276225" y="73343"/>
                  <a:pt x="276225" y="145733"/>
                </a:cubicBezTo>
                <a:cubicBezTo>
                  <a:pt x="276225" y="218123"/>
                  <a:pt x="217170" y="277178"/>
                  <a:pt x="144780" y="277178"/>
                </a:cubicBezTo>
                <a:cubicBezTo>
                  <a:pt x="72390" y="277178"/>
                  <a:pt x="13335" y="218123"/>
                  <a:pt x="13335" y="145733"/>
                </a:cubicBezTo>
                <a:close/>
                <a:moveTo>
                  <a:pt x="239078" y="257175"/>
                </a:moveTo>
                <a:cubicBezTo>
                  <a:pt x="243840" y="253365"/>
                  <a:pt x="248603" y="248603"/>
                  <a:pt x="252413" y="243840"/>
                </a:cubicBezTo>
                <a:lnTo>
                  <a:pt x="272415" y="263843"/>
                </a:lnTo>
                <a:lnTo>
                  <a:pt x="266700" y="269558"/>
                </a:lnTo>
                <a:cubicBezTo>
                  <a:pt x="266700" y="269558"/>
                  <a:pt x="265748" y="269558"/>
                  <a:pt x="265748" y="270510"/>
                </a:cubicBezTo>
                <a:cubicBezTo>
                  <a:pt x="265748" y="270510"/>
                  <a:pt x="265748" y="271463"/>
                  <a:pt x="264795" y="271463"/>
                </a:cubicBezTo>
                <a:lnTo>
                  <a:pt x="259080" y="277178"/>
                </a:lnTo>
                <a:lnTo>
                  <a:pt x="239078" y="257175"/>
                </a:lnTo>
                <a:close/>
                <a:moveTo>
                  <a:pt x="257175" y="299085"/>
                </a:moveTo>
                <a:lnTo>
                  <a:pt x="259080" y="297180"/>
                </a:lnTo>
                <a:lnTo>
                  <a:pt x="274320" y="281940"/>
                </a:lnTo>
                <a:cubicBezTo>
                  <a:pt x="274320" y="281940"/>
                  <a:pt x="275273" y="281940"/>
                  <a:pt x="275273" y="280988"/>
                </a:cubicBezTo>
                <a:cubicBezTo>
                  <a:pt x="275273" y="280988"/>
                  <a:pt x="276225" y="280035"/>
                  <a:pt x="276225" y="280035"/>
                </a:cubicBezTo>
                <a:lnTo>
                  <a:pt x="291465" y="264795"/>
                </a:lnTo>
                <a:lnTo>
                  <a:pt x="293370" y="262890"/>
                </a:lnTo>
                <a:lnTo>
                  <a:pt x="381953" y="351473"/>
                </a:lnTo>
                <a:lnTo>
                  <a:pt x="345758" y="387668"/>
                </a:lnTo>
                <a:lnTo>
                  <a:pt x="257175" y="299085"/>
                </a:lnTo>
                <a:close/>
                <a:moveTo>
                  <a:pt x="302895" y="297180"/>
                </a:moveTo>
                <a:cubicBezTo>
                  <a:pt x="305753" y="300038"/>
                  <a:pt x="305753" y="304800"/>
                  <a:pt x="302895" y="307658"/>
                </a:cubicBezTo>
                <a:cubicBezTo>
                  <a:pt x="300990" y="308610"/>
                  <a:pt x="300038" y="309563"/>
                  <a:pt x="298133" y="309563"/>
                </a:cubicBezTo>
                <a:cubicBezTo>
                  <a:pt x="296228" y="309563"/>
                  <a:pt x="294323" y="308610"/>
                  <a:pt x="293370" y="307658"/>
                </a:cubicBezTo>
                <a:cubicBezTo>
                  <a:pt x="290513" y="304800"/>
                  <a:pt x="290513" y="300038"/>
                  <a:pt x="293370" y="297180"/>
                </a:cubicBezTo>
                <a:cubicBezTo>
                  <a:pt x="295275" y="294323"/>
                  <a:pt x="300038" y="294323"/>
                  <a:pt x="302895" y="297180"/>
                </a:cubicBezTo>
                <a:close/>
                <a:moveTo>
                  <a:pt x="355283" y="360045"/>
                </a:moveTo>
                <a:cubicBezTo>
                  <a:pt x="354330" y="360998"/>
                  <a:pt x="352425" y="361950"/>
                  <a:pt x="350520" y="361950"/>
                </a:cubicBezTo>
                <a:cubicBezTo>
                  <a:pt x="348615" y="361950"/>
                  <a:pt x="346710" y="360998"/>
                  <a:pt x="345758" y="360045"/>
                </a:cubicBezTo>
                <a:cubicBezTo>
                  <a:pt x="342900" y="357188"/>
                  <a:pt x="342900" y="352425"/>
                  <a:pt x="345758" y="349568"/>
                </a:cubicBezTo>
                <a:cubicBezTo>
                  <a:pt x="348615" y="346710"/>
                  <a:pt x="353378" y="346710"/>
                  <a:pt x="356235" y="349568"/>
                </a:cubicBezTo>
                <a:cubicBezTo>
                  <a:pt x="358140" y="353378"/>
                  <a:pt x="358140" y="357188"/>
                  <a:pt x="355283" y="360045"/>
                </a:cubicBezTo>
                <a:close/>
                <a:moveTo>
                  <a:pt x="328613" y="323850"/>
                </a:moveTo>
                <a:cubicBezTo>
                  <a:pt x="331470" y="326708"/>
                  <a:pt x="331470" y="331470"/>
                  <a:pt x="328613" y="334328"/>
                </a:cubicBezTo>
                <a:cubicBezTo>
                  <a:pt x="326708" y="335280"/>
                  <a:pt x="325755" y="336233"/>
                  <a:pt x="323850" y="336233"/>
                </a:cubicBezTo>
                <a:cubicBezTo>
                  <a:pt x="321945" y="336233"/>
                  <a:pt x="320040" y="335280"/>
                  <a:pt x="319088" y="334328"/>
                </a:cubicBezTo>
                <a:cubicBezTo>
                  <a:pt x="316230" y="331470"/>
                  <a:pt x="316230" y="326708"/>
                  <a:pt x="319088" y="323850"/>
                </a:cubicBezTo>
                <a:cubicBezTo>
                  <a:pt x="321945" y="320993"/>
                  <a:pt x="325755" y="320993"/>
                  <a:pt x="328613" y="32385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"/>
          <p:cNvSpPr/>
          <p:nvPr/>
        </p:nvSpPr>
        <p:spPr>
          <a:xfrm>
            <a:off x="5961606" y="3781612"/>
            <a:ext cx="612901" cy="693547"/>
          </a:xfrm>
          <a:custGeom>
            <a:rect b="b" l="l" r="r" t="t"/>
            <a:pathLst>
              <a:path extrusionOk="0" h="409575" w="361950">
                <a:moveTo>
                  <a:pt x="161925" y="45720"/>
                </a:moveTo>
                <a:cubicBezTo>
                  <a:pt x="104775" y="54293"/>
                  <a:pt x="47625" y="98108"/>
                  <a:pt x="47625" y="177165"/>
                </a:cubicBezTo>
                <a:cubicBezTo>
                  <a:pt x="47625" y="215265"/>
                  <a:pt x="62865" y="239078"/>
                  <a:pt x="79058" y="264795"/>
                </a:cubicBezTo>
                <a:cubicBezTo>
                  <a:pt x="88583" y="280035"/>
                  <a:pt x="99060" y="296228"/>
                  <a:pt x="106680" y="317183"/>
                </a:cubicBezTo>
                <a:lnTo>
                  <a:pt x="106680" y="317183"/>
                </a:lnTo>
                <a:cubicBezTo>
                  <a:pt x="103823" y="320993"/>
                  <a:pt x="102870" y="325755"/>
                  <a:pt x="102870" y="330518"/>
                </a:cubicBezTo>
                <a:cubicBezTo>
                  <a:pt x="102870" y="336233"/>
                  <a:pt x="104775" y="341948"/>
                  <a:pt x="108585" y="345758"/>
                </a:cubicBezTo>
                <a:cubicBezTo>
                  <a:pt x="104775" y="349568"/>
                  <a:pt x="102870" y="355283"/>
                  <a:pt x="102870" y="360998"/>
                </a:cubicBezTo>
                <a:cubicBezTo>
                  <a:pt x="102870" y="373380"/>
                  <a:pt x="113348" y="383858"/>
                  <a:pt x="125730" y="383858"/>
                </a:cubicBezTo>
                <a:lnTo>
                  <a:pt x="143828" y="383858"/>
                </a:lnTo>
                <a:cubicBezTo>
                  <a:pt x="147638" y="401955"/>
                  <a:pt x="162878" y="415290"/>
                  <a:pt x="181928" y="415290"/>
                </a:cubicBezTo>
                <a:cubicBezTo>
                  <a:pt x="200978" y="415290"/>
                  <a:pt x="216218" y="401955"/>
                  <a:pt x="220028" y="383858"/>
                </a:cubicBezTo>
                <a:lnTo>
                  <a:pt x="238125" y="383858"/>
                </a:lnTo>
                <a:cubicBezTo>
                  <a:pt x="250508" y="383858"/>
                  <a:pt x="260985" y="373380"/>
                  <a:pt x="260985" y="360998"/>
                </a:cubicBezTo>
                <a:cubicBezTo>
                  <a:pt x="260985" y="355283"/>
                  <a:pt x="259080" y="349568"/>
                  <a:pt x="255270" y="345758"/>
                </a:cubicBezTo>
                <a:cubicBezTo>
                  <a:pt x="259080" y="341948"/>
                  <a:pt x="260985" y="336233"/>
                  <a:pt x="260985" y="330518"/>
                </a:cubicBezTo>
                <a:cubicBezTo>
                  <a:pt x="260985" y="325755"/>
                  <a:pt x="260033" y="321945"/>
                  <a:pt x="257175" y="319088"/>
                </a:cubicBezTo>
                <a:lnTo>
                  <a:pt x="258128" y="318135"/>
                </a:lnTo>
                <a:cubicBezTo>
                  <a:pt x="266700" y="297180"/>
                  <a:pt x="276225" y="280035"/>
                  <a:pt x="286703" y="263843"/>
                </a:cubicBezTo>
                <a:cubicBezTo>
                  <a:pt x="308610" y="226695"/>
                  <a:pt x="327660" y="195263"/>
                  <a:pt x="310515" y="138113"/>
                </a:cubicBezTo>
                <a:cubicBezTo>
                  <a:pt x="286703" y="61913"/>
                  <a:pt x="219075" y="37148"/>
                  <a:pt x="161925" y="45720"/>
                </a:cubicBezTo>
                <a:close/>
                <a:moveTo>
                  <a:pt x="246698" y="360998"/>
                </a:moveTo>
                <a:cubicBezTo>
                  <a:pt x="246698" y="365760"/>
                  <a:pt x="242888" y="369570"/>
                  <a:pt x="238125" y="369570"/>
                </a:cubicBezTo>
                <a:lnTo>
                  <a:pt x="126683" y="369570"/>
                </a:lnTo>
                <a:cubicBezTo>
                  <a:pt x="121920" y="369570"/>
                  <a:pt x="118110" y="365760"/>
                  <a:pt x="118110" y="360998"/>
                </a:cubicBezTo>
                <a:cubicBezTo>
                  <a:pt x="118110" y="356235"/>
                  <a:pt x="121920" y="352425"/>
                  <a:pt x="126683" y="352425"/>
                </a:cubicBezTo>
                <a:lnTo>
                  <a:pt x="238125" y="352425"/>
                </a:lnTo>
                <a:cubicBezTo>
                  <a:pt x="242888" y="353378"/>
                  <a:pt x="246698" y="356235"/>
                  <a:pt x="246698" y="360998"/>
                </a:cubicBezTo>
                <a:close/>
                <a:moveTo>
                  <a:pt x="182880" y="401003"/>
                </a:moveTo>
                <a:cubicBezTo>
                  <a:pt x="171450" y="401003"/>
                  <a:pt x="162878" y="393383"/>
                  <a:pt x="159068" y="383858"/>
                </a:cubicBezTo>
                <a:lnTo>
                  <a:pt x="205740" y="383858"/>
                </a:lnTo>
                <a:cubicBezTo>
                  <a:pt x="202883" y="393383"/>
                  <a:pt x="193358" y="401003"/>
                  <a:pt x="182880" y="401003"/>
                </a:cubicBezTo>
                <a:close/>
                <a:moveTo>
                  <a:pt x="239078" y="339090"/>
                </a:moveTo>
                <a:cubicBezTo>
                  <a:pt x="239078" y="339090"/>
                  <a:pt x="239078" y="339090"/>
                  <a:pt x="239078" y="339090"/>
                </a:cubicBezTo>
                <a:lnTo>
                  <a:pt x="126683" y="339090"/>
                </a:lnTo>
                <a:cubicBezTo>
                  <a:pt x="126683" y="339090"/>
                  <a:pt x="126683" y="339090"/>
                  <a:pt x="125730" y="339090"/>
                </a:cubicBezTo>
                <a:cubicBezTo>
                  <a:pt x="121920" y="339090"/>
                  <a:pt x="118110" y="335280"/>
                  <a:pt x="118110" y="330518"/>
                </a:cubicBezTo>
                <a:cubicBezTo>
                  <a:pt x="118110" y="325755"/>
                  <a:pt x="121920" y="321945"/>
                  <a:pt x="126683" y="321945"/>
                </a:cubicBezTo>
                <a:lnTo>
                  <a:pt x="238125" y="321945"/>
                </a:lnTo>
                <a:cubicBezTo>
                  <a:pt x="242888" y="321945"/>
                  <a:pt x="246698" y="325755"/>
                  <a:pt x="246698" y="330518"/>
                </a:cubicBezTo>
                <a:cubicBezTo>
                  <a:pt x="246698" y="335280"/>
                  <a:pt x="243840" y="338138"/>
                  <a:pt x="239078" y="339090"/>
                </a:cubicBezTo>
                <a:close/>
                <a:moveTo>
                  <a:pt x="274320" y="256223"/>
                </a:moveTo>
                <a:cubicBezTo>
                  <a:pt x="265748" y="271463"/>
                  <a:pt x="255270" y="287655"/>
                  <a:pt x="246698" y="307658"/>
                </a:cubicBezTo>
                <a:lnTo>
                  <a:pt x="227648" y="307658"/>
                </a:lnTo>
                <a:lnTo>
                  <a:pt x="227648" y="236220"/>
                </a:lnTo>
                <a:cubicBezTo>
                  <a:pt x="236220" y="233363"/>
                  <a:pt x="242888" y="224790"/>
                  <a:pt x="242888" y="215265"/>
                </a:cubicBezTo>
                <a:cubicBezTo>
                  <a:pt x="242888" y="202883"/>
                  <a:pt x="232410" y="192405"/>
                  <a:pt x="220028" y="192405"/>
                </a:cubicBezTo>
                <a:cubicBezTo>
                  <a:pt x="207645" y="192405"/>
                  <a:pt x="197168" y="202883"/>
                  <a:pt x="197168" y="215265"/>
                </a:cubicBezTo>
                <a:cubicBezTo>
                  <a:pt x="197168" y="224790"/>
                  <a:pt x="203835" y="233363"/>
                  <a:pt x="212408" y="236220"/>
                </a:cubicBezTo>
                <a:lnTo>
                  <a:pt x="212408" y="307658"/>
                </a:lnTo>
                <a:lnTo>
                  <a:pt x="188595" y="307658"/>
                </a:lnTo>
                <a:lnTo>
                  <a:pt x="188595" y="172403"/>
                </a:lnTo>
                <a:lnTo>
                  <a:pt x="154305" y="138113"/>
                </a:lnTo>
                <a:cubicBezTo>
                  <a:pt x="155258" y="135255"/>
                  <a:pt x="156210" y="132398"/>
                  <a:pt x="156210" y="128588"/>
                </a:cubicBezTo>
                <a:cubicBezTo>
                  <a:pt x="156210" y="116205"/>
                  <a:pt x="145733" y="105728"/>
                  <a:pt x="133350" y="105728"/>
                </a:cubicBezTo>
                <a:cubicBezTo>
                  <a:pt x="120968" y="105728"/>
                  <a:pt x="110490" y="116205"/>
                  <a:pt x="110490" y="128588"/>
                </a:cubicBezTo>
                <a:cubicBezTo>
                  <a:pt x="110490" y="140970"/>
                  <a:pt x="120968" y="151448"/>
                  <a:pt x="133350" y="151448"/>
                </a:cubicBezTo>
                <a:cubicBezTo>
                  <a:pt x="137160" y="151448"/>
                  <a:pt x="140970" y="150495"/>
                  <a:pt x="143828" y="148590"/>
                </a:cubicBezTo>
                <a:lnTo>
                  <a:pt x="173355" y="178118"/>
                </a:lnTo>
                <a:lnTo>
                  <a:pt x="173355" y="307658"/>
                </a:lnTo>
                <a:lnTo>
                  <a:pt x="143828" y="307658"/>
                </a:lnTo>
                <a:lnTo>
                  <a:pt x="143828" y="208598"/>
                </a:lnTo>
                <a:lnTo>
                  <a:pt x="128588" y="193358"/>
                </a:lnTo>
                <a:cubicBezTo>
                  <a:pt x="129540" y="190500"/>
                  <a:pt x="130493" y="187643"/>
                  <a:pt x="130493" y="184785"/>
                </a:cubicBezTo>
                <a:cubicBezTo>
                  <a:pt x="130493" y="172403"/>
                  <a:pt x="120015" y="161925"/>
                  <a:pt x="107633" y="161925"/>
                </a:cubicBezTo>
                <a:cubicBezTo>
                  <a:pt x="95250" y="161925"/>
                  <a:pt x="84773" y="172403"/>
                  <a:pt x="84773" y="184785"/>
                </a:cubicBezTo>
                <a:cubicBezTo>
                  <a:pt x="84773" y="197168"/>
                  <a:pt x="95250" y="207645"/>
                  <a:pt x="107633" y="207645"/>
                </a:cubicBezTo>
                <a:cubicBezTo>
                  <a:pt x="111443" y="207645"/>
                  <a:pt x="115253" y="206693"/>
                  <a:pt x="119063" y="204788"/>
                </a:cubicBezTo>
                <a:lnTo>
                  <a:pt x="129540" y="215265"/>
                </a:lnTo>
                <a:lnTo>
                  <a:pt x="129540" y="307658"/>
                </a:lnTo>
                <a:lnTo>
                  <a:pt x="117158" y="307658"/>
                </a:lnTo>
                <a:cubicBezTo>
                  <a:pt x="108585" y="287655"/>
                  <a:pt x="99060" y="271463"/>
                  <a:pt x="89535" y="257175"/>
                </a:cubicBezTo>
                <a:cubicBezTo>
                  <a:pt x="73343" y="232410"/>
                  <a:pt x="60008" y="210503"/>
                  <a:pt x="60008" y="177165"/>
                </a:cubicBezTo>
                <a:cubicBezTo>
                  <a:pt x="60008" y="106680"/>
                  <a:pt x="110490" y="67628"/>
                  <a:pt x="161925" y="59055"/>
                </a:cubicBezTo>
                <a:lnTo>
                  <a:pt x="161925" y="92393"/>
                </a:lnTo>
                <a:lnTo>
                  <a:pt x="177165" y="107633"/>
                </a:lnTo>
                <a:cubicBezTo>
                  <a:pt x="176213" y="110490"/>
                  <a:pt x="175260" y="113348"/>
                  <a:pt x="175260" y="116205"/>
                </a:cubicBezTo>
                <a:cubicBezTo>
                  <a:pt x="175260" y="128588"/>
                  <a:pt x="185738" y="139065"/>
                  <a:pt x="198120" y="139065"/>
                </a:cubicBezTo>
                <a:cubicBezTo>
                  <a:pt x="210503" y="139065"/>
                  <a:pt x="220980" y="128588"/>
                  <a:pt x="220980" y="116205"/>
                </a:cubicBezTo>
                <a:cubicBezTo>
                  <a:pt x="220980" y="103823"/>
                  <a:pt x="212408" y="94298"/>
                  <a:pt x="200025" y="94298"/>
                </a:cubicBezTo>
                <a:cubicBezTo>
                  <a:pt x="196215" y="94298"/>
                  <a:pt x="192405" y="95250"/>
                  <a:pt x="188595" y="97155"/>
                </a:cubicBezTo>
                <a:lnTo>
                  <a:pt x="178118" y="86678"/>
                </a:lnTo>
                <a:lnTo>
                  <a:pt x="178118" y="58103"/>
                </a:lnTo>
                <a:cubicBezTo>
                  <a:pt x="220980" y="56198"/>
                  <a:pt x="266700" y="76200"/>
                  <a:pt x="289560" y="124778"/>
                </a:cubicBezTo>
                <a:lnTo>
                  <a:pt x="263843" y="124778"/>
                </a:lnTo>
                <a:lnTo>
                  <a:pt x="243840" y="144780"/>
                </a:lnTo>
                <a:cubicBezTo>
                  <a:pt x="240983" y="143828"/>
                  <a:pt x="238125" y="142875"/>
                  <a:pt x="234315" y="142875"/>
                </a:cubicBezTo>
                <a:cubicBezTo>
                  <a:pt x="221933" y="142875"/>
                  <a:pt x="211455" y="153353"/>
                  <a:pt x="211455" y="165735"/>
                </a:cubicBezTo>
                <a:cubicBezTo>
                  <a:pt x="211455" y="178118"/>
                  <a:pt x="221933" y="188595"/>
                  <a:pt x="234315" y="188595"/>
                </a:cubicBezTo>
                <a:cubicBezTo>
                  <a:pt x="246698" y="188595"/>
                  <a:pt x="257175" y="178118"/>
                  <a:pt x="257175" y="165735"/>
                </a:cubicBezTo>
                <a:cubicBezTo>
                  <a:pt x="257175" y="161925"/>
                  <a:pt x="256223" y="159068"/>
                  <a:pt x="254318" y="156210"/>
                </a:cubicBezTo>
                <a:lnTo>
                  <a:pt x="270510" y="140018"/>
                </a:lnTo>
                <a:lnTo>
                  <a:pt x="296228" y="140018"/>
                </a:lnTo>
                <a:cubicBezTo>
                  <a:pt x="296228" y="140970"/>
                  <a:pt x="297180" y="141923"/>
                  <a:pt x="297180" y="142875"/>
                </a:cubicBezTo>
                <a:cubicBezTo>
                  <a:pt x="312420" y="192405"/>
                  <a:pt x="295275" y="220028"/>
                  <a:pt x="274320" y="256223"/>
                </a:cubicBezTo>
                <a:close/>
                <a:moveTo>
                  <a:pt x="220980" y="222885"/>
                </a:moveTo>
                <a:cubicBezTo>
                  <a:pt x="216218" y="222885"/>
                  <a:pt x="212408" y="219075"/>
                  <a:pt x="212408" y="214313"/>
                </a:cubicBezTo>
                <a:cubicBezTo>
                  <a:pt x="212408" y="209550"/>
                  <a:pt x="216218" y="205740"/>
                  <a:pt x="220980" y="205740"/>
                </a:cubicBezTo>
                <a:cubicBezTo>
                  <a:pt x="225743" y="205740"/>
                  <a:pt x="229553" y="209550"/>
                  <a:pt x="229553" y="214313"/>
                </a:cubicBezTo>
                <a:cubicBezTo>
                  <a:pt x="229553" y="219075"/>
                  <a:pt x="225743" y="222885"/>
                  <a:pt x="220980" y="222885"/>
                </a:cubicBezTo>
                <a:close/>
                <a:moveTo>
                  <a:pt x="135255" y="137160"/>
                </a:moveTo>
                <a:cubicBezTo>
                  <a:pt x="130493" y="137160"/>
                  <a:pt x="126683" y="133350"/>
                  <a:pt x="126683" y="128588"/>
                </a:cubicBezTo>
                <a:cubicBezTo>
                  <a:pt x="126683" y="123825"/>
                  <a:pt x="130493" y="120015"/>
                  <a:pt x="135255" y="120015"/>
                </a:cubicBezTo>
                <a:cubicBezTo>
                  <a:pt x="140018" y="120015"/>
                  <a:pt x="143828" y="123825"/>
                  <a:pt x="143828" y="128588"/>
                </a:cubicBezTo>
                <a:cubicBezTo>
                  <a:pt x="143828" y="133350"/>
                  <a:pt x="140018" y="137160"/>
                  <a:pt x="135255" y="137160"/>
                </a:cubicBezTo>
                <a:close/>
                <a:moveTo>
                  <a:pt x="110490" y="193358"/>
                </a:moveTo>
                <a:cubicBezTo>
                  <a:pt x="105728" y="193358"/>
                  <a:pt x="101918" y="189548"/>
                  <a:pt x="101918" y="184785"/>
                </a:cubicBezTo>
                <a:cubicBezTo>
                  <a:pt x="101918" y="180023"/>
                  <a:pt x="105728" y="176213"/>
                  <a:pt x="110490" y="176213"/>
                </a:cubicBezTo>
                <a:cubicBezTo>
                  <a:pt x="115253" y="176213"/>
                  <a:pt x="119063" y="180023"/>
                  <a:pt x="119063" y="184785"/>
                </a:cubicBezTo>
                <a:cubicBezTo>
                  <a:pt x="119063" y="189548"/>
                  <a:pt x="114300" y="193358"/>
                  <a:pt x="110490" y="193358"/>
                </a:cubicBezTo>
                <a:close/>
                <a:moveTo>
                  <a:pt x="200025" y="108585"/>
                </a:moveTo>
                <a:cubicBezTo>
                  <a:pt x="204788" y="108585"/>
                  <a:pt x="208598" y="112395"/>
                  <a:pt x="208598" y="117158"/>
                </a:cubicBezTo>
                <a:cubicBezTo>
                  <a:pt x="208598" y="121920"/>
                  <a:pt x="204788" y="125730"/>
                  <a:pt x="200025" y="125730"/>
                </a:cubicBezTo>
                <a:cubicBezTo>
                  <a:pt x="195263" y="125730"/>
                  <a:pt x="191453" y="121920"/>
                  <a:pt x="191453" y="117158"/>
                </a:cubicBezTo>
                <a:cubicBezTo>
                  <a:pt x="191453" y="112395"/>
                  <a:pt x="195263" y="108585"/>
                  <a:pt x="200025" y="108585"/>
                </a:cubicBezTo>
                <a:close/>
                <a:moveTo>
                  <a:pt x="242888" y="165735"/>
                </a:moveTo>
                <a:cubicBezTo>
                  <a:pt x="242888" y="170498"/>
                  <a:pt x="239078" y="174308"/>
                  <a:pt x="234315" y="174308"/>
                </a:cubicBezTo>
                <a:cubicBezTo>
                  <a:pt x="229553" y="174308"/>
                  <a:pt x="225743" y="170498"/>
                  <a:pt x="225743" y="165735"/>
                </a:cubicBezTo>
                <a:cubicBezTo>
                  <a:pt x="225743" y="160973"/>
                  <a:pt x="229553" y="157163"/>
                  <a:pt x="234315" y="157163"/>
                </a:cubicBezTo>
                <a:cubicBezTo>
                  <a:pt x="239078" y="157163"/>
                  <a:pt x="242888" y="160973"/>
                  <a:pt x="242888" y="165735"/>
                </a:cubicBezTo>
                <a:close/>
                <a:moveTo>
                  <a:pt x="212408" y="9525"/>
                </a:moveTo>
                <a:cubicBezTo>
                  <a:pt x="213360" y="5715"/>
                  <a:pt x="217170" y="2858"/>
                  <a:pt x="220980" y="3810"/>
                </a:cubicBezTo>
                <a:cubicBezTo>
                  <a:pt x="224790" y="4763"/>
                  <a:pt x="227648" y="8573"/>
                  <a:pt x="226695" y="12383"/>
                </a:cubicBezTo>
                <a:cubicBezTo>
                  <a:pt x="225743" y="15240"/>
                  <a:pt x="222885" y="18098"/>
                  <a:pt x="220028" y="18098"/>
                </a:cubicBezTo>
                <a:cubicBezTo>
                  <a:pt x="220028" y="18098"/>
                  <a:pt x="219075" y="18098"/>
                  <a:pt x="218123" y="18098"/>
                </a:cubicBezTo>
                <a:cubicBezTo>
                  <a:pt x="214313" y="17145"/>
                  <a:pt x="211455" y="13335"/>
                  <a:pt x="212408" y="9525"/>
                </a:cubicBezTo>
                <a:close/>
                <a:moveTo>
                  <a:pt x="14288" y="169545"/>
                </a:moveTo>
                <a:cubicBezTo>
                  <a:pt x="14288" y="173355"/>
                  <a:pt x="10478" y="176213"/>
                  <a:pt x="7620" y="176213"/>
                </a:cubicBezTo>
                <a:cubicBezTo>
                  <a:pt x="7620" y="176213"/>
                  <a:pt x="7620" y="176213"/>
                  <a:pt x="6668" y="176213"/>
                </a:cubicBezTo>
                <a:cubicBezTo>
                  <a:pt x="2858" y="176213"/>
                  <a:pt x="0" y="172403"/>
                  <a:pt x="0" y="168593"/>
                </a:cubicBezTo>
                <a:cubicBezTo>
                  <a:pt x="0" y="164783"/>
                  <a:pt x="3810" y="161925"/>
                  <a:pt x="7620" y="161925"/>
                </a:cubicBezTo>
                <a:cubicBezTo>
                  <a:pt x="11430" y="161925"/>
                  <a:pt x="14288" y="165735"/>
                  <a:pt x="14288" y="169545"/>
                </a:cubicBezTo>
                <a:close/>
                <a:moveTo>
                  <a:pt x="71438" y="46673"/>
                </a:moveTo>
                <a:cubicBezTo>
                  <a:pt x="69533" y="42863"/>
                  <a:pt x="70485" y="38100"/>
                  <a:pt x="73343" y="36195"/>
                </a:cubicBezTo>
                <a:cubicBezTo>
                  <a:pt x="76200" y="34290"/>
                  <a:pt x="80963" y="34290"/>
                  <a:pt x="82868" y="38100"/>
                </a:cubicBezTo>
                <a:cubicBezTo>
                  <a:pt x="85725" y="40958"/>
                  <a:pt x="84773" y="45720"/>
                  <a:pt x="81915" y="47625"/>
                </a:cubicBezTo>
                <a:cubicBezTo>
                  <a:pt x="80010" y="48578"/>
                  <a:pt x="79058" y="49530"/>
                  <a:pt x="77153" y="49530"/>
                </a:cubicBezTo>
                <a:cubicBezTo>
                  <a:pt x="75248" y="49530"/>
                  <a:pt x="73343" y="47625"/>
                  <a:pt x="71438" y="46673"/>
                </a:cubicBezTo>
                <a:close/>
                <a:moveTo>
                  <a:pt x="20955" y="134303"/>
                </a:moveTo>
                <a:cubicBezTo>
                  <a:pt x="20003" y="137160"/>
                  <a:pt x="17145" y="139065"/>
                  <a:pt x="14288" y="139065"/>
                </a:cubicBezTo>
                <a:cubicBezTo>
                  <a:pt x="13335" y="139065"/>
                  <a:pt x="13335" y="139065"/>
                  <a:pt x="12383" y="139065"/>
                </a:cubicBezTo>
                <a:cubicBezTo>
                  <a:pt x="8573" y="138113"/>
                  <a:pt x="6668" y="134303"/>
                  <a:pt x="7620" y="130493"/>
                </a:cubicBezTo>
                <a:cubicBezTo>
                  <a:pt x="8573" y="126683"/>
                  <a:pt x="12383" y="124778"/>
                  <a:pt x="16193" y="125730"/>
                </a:cubicBezTo>
                <a:cubicBezTo>
                  <a:pt x="20003" y="126683"/>
                  <a:pt x="21908" y="130493"/>
                  <a:pt x="20955" y="134303"/>
                </a:cubicBezTo>
                <a:close/>
                <a:moveTo>
                  <a:pt x="175260" y="7620"/>
                </a:moveTo>
                <a:cubicBezTo>
                  <a:pt x="175260" y="3810"/>
                  <a:pt x="178118" y="0"/>
                  <a:pt x="182880" y="0"/>
                </a:cubicBezTo>
                <a:cubicBezTo>
                  <a:pt x="186690" y="0"/>
                  <a:pt x="190500" y="2858"/>
                  <a:pt x="190500" y="7620"/>
                </a:cubicBezTo>
                <a:cubicBezTo>
                  <a:pt x="190500" y="11430"/>
                  <a:pt x="187643" y="15240"/>
                  <a:pt x="182880" y="15240"/>
                </a:cubicBezTo>
                <a:cubicBezTo>
                  <a:pt x="178118" y="15240"/>
                  <a:pt x="175260" y="11430"/>
                  <a:pt x="175260" y="7620"/>
                </a:cubicBezTo>
                <a:close/>
                <a:moveTo>
                  <a:pt x="282893" y="47625"/>
                </a:moveTo>
                <a:cubicBezTo>
                  <a:pt x="280035" y="44768"/>
                  <a:pt x="279083" y="40958"/>
                  <a:pt x="280988" y="37148"/>
                </a:cubicBezTo>
                <a:cubicBezTo>
                  <a:pt x="282893" y="34290"/>
                  <a:pt x="287655" y="33338"/>
                  <a:pt x="290513" y="35243"/>
                </a:cubicBezTo>
                <a:cubicBezTo>
                  <a:pt x="293370" y="38100"/>
                  <a:pt x="294323" y="41910"/>
                  <a:pt x="292418" y="44768"/>
                </a:cubicBezTo>
                <a:cubicBezTo>
                  <a:pt x="291465" y="46673"/>
                  <a:pt x="288608" y="47625"/>
                  <a:pt x="286703" y="47625"/>
                </a:cubicBezTo>
                <a:cubicBezTo>
                  <a:pt x="285750" y="48578"/>
                  <a:pt x="283845" y="48578"/>
                  <a:pt x="282893" y="47625"/>
                </a:cubicBezTo>
                <a:close/>
                <a:moveTo>
                  <a:pt x="248603" y="20003"/>
                </a:moveTo>
                <a:cubicBezTo>
                  <a:pt x="250508" y="16193"/>
                  <a:pt x="254318" y="15240"/>
                  <a:pt x="258128" y="16193"/>
                </a:cubicBezTo>
                <a:cubicBezTo>
                  <a:pt x="258128" y="16193"/>
                  <a:pt x="258128" y="16193"/>
                  <a:pt x="258128" y="16193"/>
                </a:cubicBezTo>
                <a:cubicBezTo>
                  <a:pt x="261938" y="18098"/>
                  <a:pt x="262890" y="21908"/>
                  <a:pt x="261938" y="25718"/>
                </a:cubicBezTo>
                <a:cubicBezTo>
                  <a:pt x="260985" y="28575"/>
                  <a:pt x="258128" y="29528"/>
                  <a:pt x="255270" y="29528"/>
                </a:cubicBezTo>
                <a:cubicBezTo>
                  <a:pt x="254318" y="29528"/>
                  <a:pt x="253365" y="29528"/>
                  <a:pt x="252413" y="28575"/>
                </a:cubicBezTo>
                <a:cubicBezTo>
                  <a:pt x="248603" y="27623"/>
                  <a:pt x="246698" y="23813"/>
                  <a:pt x="248603" y="20003"/>
                </a:cubicBezTo>
                <a:close/>
                <a:moveTo>
                  <a:pt x="102870" y="25718"/>
                </a:moveTo>
                <a:cubicBezTo>
                  <a:pt x="100965" y="21908"/>
                  <a:pt x="102870" y="18098"/>
                  <a:pt x="106680" y="16193"/>
                </a:cubicBezTo>
                <a:cubicBezTo>
                  <a:pt x="110490" y="14288"/>
                  <a:pt x="114300" y="16193"/>
                  <a:pt x="116205" y="20003"/>
                </a:cubicBezTo>
                <a:cubicBezTo>
                  <a:pt x="118110" y="23813"/>
                  <a:pt x="116205" y="27623"/>
                  <a:pt x="112395" y="29528"/>
                </a:cubicBezTo>
                <a:cubicBezTo>
                  <a:pt x="111443" y="29528"/>
                  <a:pt x="110490" y="30480"/>
                  <a:pt x="109538" y="30480"/>
                </a:cubicBezTo>
                <a:cubicBezTo>
                  <a:pt x="106680" y="30480"/>
                  <a:pt x="104775" y="28575"/>
                  <a:pt x="102870" y="25718"/>
                </a:cubicBezTo>
                <a:close/>
                <a:moveTo>
                  <a:pt x="50483" y="74295"/>
                </a:moveTo>
                <a:cubicBezTo>
                  <a:pt x="48578" y="74295"/>
                  <a:pt x="46673" y="73343"/>
                  <a:pt x="45720" y="72390"/>
                </a:cubicBezTo>
                <a:cubicBezTo>
                  <a:pt x="42863" y="69533"/>
                  <a:pt x="42863" y="65723"/>
                  <a:pt x="44768" y="62865"/>
                </a:cubicBezTo>
                <a:cubicBezTo>
                  <a:pt x="47625" y="60008"/>
                  <a:pt x="51435" y="59055"/>
                  <a:pt x="54293" y="61913"/>
                </a:cubicBezTo>
                <a:cubicBezTo>
                  <a:pt x="57150" y="64770"/>
                  <a:pt x="57150" y="68580"/>
                  <a:pt x="55245" y="72390"/>
                </a:cubicBezTo>
                <a:cubicBezTo>
                  <a:pt x="54293" y="73343"/>
                  <a:pt x="52388" y="74295"/>
                  <a:pt x="50483" y="74295"/>
                </a:cubicBezTo>
                <a:close/>
                <a:moveTo>
                  <a:pt x="350520" y="139065"/>
                </a:moveTo>
                <a:cubicBezTo>
                  <a:pt x="347663" y="139065"/>
                  <a:pt x="344805" y="137160"/>
                  <a:pt x="343853" y="134303"/>
                </a:cubicBezTo>
                <a:cubicBezTo>
                  <a:pt x="342900" y="130493"/>
                  <a:pt x="344805" y="126683"/>
                  <a:pt x="348615" y="125730"/>
                </a:cubicBezTo>
                <a:cubicBezTo>
                  <a:pt x="352425" y="124778"/>
                  <a:pt x="356235" y="126683"/>
                  <a:pt x="357188" y="130493"/>
                </a:cubicBezTo>
                <a:cubicBezTo>
                  <a:pt x="358140" y="134303"/>
                  <a:pt x="356235" y="138113"/>
                  <a:pt x="352425" y="139065"/>
                </a:cubicBezTo>
                <a:cubicBezTo>
                  <a:pt x="352425" y="139065"/>
                  <a:pt x="351473" y="139065"/>
                  <a:pt x="350520" y="139065"/>
                </a:cubicBezTo>
                <a:close/>
                <a:moveTo>
                  <a:pt x="35243" y="101918"/>
                </a:moveTo>
                <a:cubicBezTo>
                  <a:pt x="33338" y="103823"/>
                  <a:pt x="31433" y="104775"/>
                  <a:pt x="28575" y="104775"/>
                </a:cubicBezTo>
                <a:cubicBezTo>
                  <a:pt x="27623" y="104775"/>
                  <a:pt x="25718" y="104775"/>
                  <a:pt x="24765" y="103823"/>
                </a:cubicBezTo>
                <a:cubicBezTo>
                  <a:pt x="20955" y="101918"/>
                  <a:pt x="20003" y="97155"/>
                  <a:pt x="21908" y="94298"/>
                </a:cubicBezTo>
                <a:cubicBezTo>
                  <a:pt x="23813" y="90488"/>
                  <a:pt x="28575" y="89535"/>
                  <a:pt x="31433" y="91440"/>
                </a:cubicBezTo>
                <a:cubicBezTo>
                  <a:pt x="35243" y="93345"/>
                  <a:pt x="37148" y="98108"/>
                  <a:pt x="35243" y="101918"/>
                </a:cubicBezTo>
                <a:close/>
                <a:moveTo>
                  <a:pt x="342900" y="94298"/>
                </a:moveTo>
                <a:cubicBezTo>
                  <a:pt x="344805" y="98108"/>
                  <a:pt x="343853" y="101918"/>
                  <a:pt x="340043" y="103823"/>
                </a:cubicBezTo>
                <a:cubicBezTo>
                  <a:pt x="339090" y="104775"/>
                  <a:pt x="337185" y="104775"/>
                  <a:pt x="336233" y="104775"/>
                </a:cubicBezTo>
                <a:cubicBezTo>
                  <a:pt x="333375" y="104775"/>
                  <a:pt x="331470" y="103823"/>
                  <a:pt x="329565" y="100965"/>
                </a:cubicBezTo>
                <a:cubicBezTo>
                  <a:pt x="327660" y="97155"/>
                  <a:pt x="328613" y="93345"/>
                  <a:pt x="332423" y="91440"/>
                </a:cubicBezTo>
                <a:cubicBezTo>
                  <a:pt x="336233" y="89535"/>
                  <a:pt x="340995" y="90488"/>
                  <a:pt x="342900" y="94298"/>
                </a:cubicBezTo>
                <a:close/>
                <a:moveTo>
                  <a:pt x="364808" y="168593"/>
                </a:moveTo>
                <a:cubicBezTo>
                  <a:pt x="364808" y="172403"/>
                  <a:pt x="361950" y="176213"/>
                  <a:pt x="358140" y="176213"/>
                </a:cubicBezTo>
                <a:cubicBezTo>
                  <a:pt x="358140" y="176213"/>
                  <a:pt x="358140" y="176213"/>
                  <a:pt x="357188" y="176213"/>
                </a:cubicBezTo>
                <a:cubicBezTo>
                  <a:pt x="353378" y="176213"/>
                  <a:pt x="350520" y="173355"/>
                  <a:pt x="349568" y="169545"/>
                </a:cubicBezTo>
                <a:cubicBezTo>
                  <a:pt x="349568" y="165735"/>
                  <a:pt x="352425" y="161925"/>
                  <a:pt x="356235" y="161925"/>
                </a:cubicBezTo>
                <a:cubicBezTo>
                  <a:pt x="360998" y="161925"/>
                  <a:pt x="364808" y="164783"/>
                  <a:pt x="364808" y="168593"/>
                </a:cubicBezTo>
                <a:close/>
                <a:moveTo>
                  <a:pt x="320040" y="62865"/>
                </a:moveTo>
                <a:cubicBezTo>
                  <a:pt x="322898" y="65723"/>
                  <a:pt x="321945" y="70485"/>
                  <a:pt x="319088" y="73343"/>
                </a:cubicBezTo>
                <a:cubicBezTo>
                  <a:pt x="317183" y="74295"/>
                  <a:pt x="316230" y="75248"/>
                  <a:pt x="314325" y="75248"/>
                </a:cubicBezTo>
                <a:cubicBezTo>
                  <a:pt x="312420" y="75248"/>
                  <a:pt x="310515" y="74295"/>
                  <a:pt x="308610" y="72390"/>
                </a:cubicBezTo>
                <a:cubicBezTo>
                  <a:pt x="305753" y="69533"/>
                  <a:pt x="306705" y="64770"/>
                  <a:pt x="309563" y="61913"/>
                </a:cubicBezTo>
                <a:cubicBezTo>
                  <a:pt x="313373" y="59055"/>
                  <a:pt x="317183" y="60008"/>
                  <a:pt x="320040" y="62865"/>
                </a:cubicBezTo>
                <a:close/>
                <a:moveTo>
                  <a:pt x="138113" y="12383"/>
                </a:moveTo>
                <a:cubicBezTo>
                  <a:pt x="137160" y="8573"/>
                  <a:pt x="140018" y="4763"/>
                  <a:pt x="143828" y="3810"/>
                </a:cubicBezTo>
                <a:cubicBezTo>
                  <a:pt x="147638" y="3810"/>
                  <a:pt x="151448" y="5715"/>
                  <a:pt x="152400" y="9525"/>
                </a:cubicBezTo>
                <a:cubicBezTo>
                  <a:pt x="153353" y="13335"/>
                  <a:pt x="150495" y="17145"/>
                  <a:pt x="146685" y="18098"/>
                </a:cubicBezTo>
                <a:cubicBezTo>
                  <a:pt x="146685" y="18098"/>
                  <a:pt x="145733" y="18098"/>
                  <a:pt x="145733" y="18098"/>
                </a:cubicBezTo>
                <a:cubicBezTo>
                  <a:pt x="141923" y="18098"/>
                  <a:pt x="139065" y="16193"/>
                  <a:pt x="138113" y="12383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"/>
          <p:cNvSpPr/>
          <p:nvPr/>
        </p:nvSpPr>
        <p:spPr>
          <a:xfrm>
            <a:off x="5928264" y="4886247"/>
            <a:ext cx="680085" cy="696277"/>
          </a:xfrm>
          <a:custGeom>
            <a:rect b="b" l="l" r="r" t="t"/>
            <a:pathLst>
              <a:path extrusionOk="0" h="409575" w="400050">
                <a:moveTo>
                  <a:pt x="289560" y="38100"/>
                </a:moveTo>
                <a:cubicBezTo>
                  <a:pt x="247650" y="38100"/>
                  <a:pt x="214313" y="72390"/>
                  <a:pt x="214313" y="113348"/>
                </a:cubicBezTo>
                <a:cubicBezTo>
                  <a:pt x="214313" y="117158"/>
                  <a:pt x="214313" y="121920"/>
                  <a:pt x="215265" y="125730"/>
                </a:cubicBezTo>
                <a:lnTo>
                  <a:pt x="0" y="233363"/>
                </a:lnTo>
                <a:lnTo>
                  <a:pt x="99060" y="268605"/>
                </a:lnTo>
                <a:lnTo>
                  <a:pt x="34290" y="345758"/>
                </a:lnTo>
                <a:lnTo>
                  <a:pt x="100013" y="400050"/>
                </a:lnTo>
                <a:lnTo>
                  <a:pt x="164783" y="322898"/>
                </a:lnTo>
                <a:lnTo>
                  <a:pt x="217170" y="413385"/>
                </a:lnTo>
                <a:lnTo>
                  <a:pt x="281940" y="188595"/>
                </a:lnTo>
                <a:cubicBezTo>
                  <a:pt x="284798" y="188595"/>
                  <a:pt x="287655" y="188595"/>
                  <a:pt x="290513" y="188595"/>
                </a:cubicBezTo>
                <a:cubicBezTo>
                  <a:pt x="332423" y="188595"/>
                  <a:pt x="365760" y="154305"/>
                  <a:pt x="365760" y="113348"/>
                </a:cubicBezTo>
                <a:cubicBezTo>
                  <a:pt x="365760" y="72390"/>
                  <a:pt x="331470" y="38100"/>
                  <a:pt x="289560" y="38100"/>
                </a:cubicBezTo>
                <a:close/>
                <a:moveTo>
                  <a:pt x="212408" y="378143"/>
                </a:moveTo>
                <a:lnTo>
                  <a:pt x="166688" y="299085"/>
                </a:lnTo>
                <a:lnTo>
                  <a:pt x="98108" y="381000"/>
                </a:lnTo>
                <a:lnTo>
                  <a:pt x="54293" y="344805"/>
                </a:lnTo>
                <a:lnTo>
                  <a:pt x="122873" y="262890"/>
                </a:lnTo>
                <a:lnTo>
                  <a:pt x="36195" y="232410"/>
                </a:lnTo>
                <a:lnTo>
                  <a:pt x="291465" y="104775"/>
                </a:lnTo>
                <a:lnTo>
                  <a:pt x="212408" y="378143"/>
                </a:lnTo>
                <a:close/>
                <a:moveTo>
                  <a:pt x="289560" y="175260"/>
                </a:moveTo>
                <a:cubicBezTo>
                  <a:pt x="288608" y="175260"/>
                  <a:pt x="286703" y="175260"/>
                  <a:pt x="285750" y="175260"/>
                </a:cubicBezTo>
                <a:lnTo>
                  <a:pt x="314325" y="77153"/>
                </a:lnTo>
                <a:lnTo>
                  <a:pt x="228600" y="119063"/>
                </a:lnTo>
                <a:cubicBezTo>
                  <a:pt x="228600" y="117158"/>
                  <a:pt x="228600" y="115253"/>
                  <a:pt x="228600" y="113348"/>
                </a:cubicBezTo>
                <a:cubicBezTo>
                  <a:pt x="228600" y="79058"/>
                  <a:pt x="256223" y="52388"/>
                  <a:pt x="289560" y="52388"/>
                </a:cubicBezTo>
                <a:cubicBezTo>
                  <a:pt x="322898" y="52388"/>
                  <a:pt x="350520" y="80010"/>
                  <a:pt x="350520" y="113348"/>
                </a:cubicBezTo>
                <a:cubicBezTo>
                  <a:pt x="350520" y="146685"/>
                  <a:pt x="323850" y="175260"/>
                  <a:pt x="289560" y="175260"/>
                </a:cubicBezTo>
                <a:close/>
                <a:moveTo>
                  <a:pt x="336233" y="209550"/>
                </a:moveTo>
                <a:cubicBezTo>
                  <a:pt x="338138" y="213360"/>
                  <a:pt x="336233" y="217170"/>
                  <a:pt x="332423" y="219075"/>
                </a:cubicBezTo>
                <a:cubicBezTo>
                  <a:pt x="331470" y="219075"/>
                  <a:pt x="330518" y="220028"/>
                  <a:pt x="329565" y="220028"/>
                </a:cubicBezTo>
                <a:cubicBezTo>
                  <a:pt x="326708" y="220028"/>
                  <a:pt x="323850" y="218123"/>
                  <a:pt x="322898" y="215265"/>
                </a:cubicBezTo>
                <a:cubicBezTo>
                  <a:pt x="320993" y="211455"/>
                  <a:pt x="322898" y="207645"/>
                  <a:pt x="326708" y="205740"/>
                </a:cubicBezTo>
                <a:cubicBezTo>
                  <a:pt x="330518" y="204788"/>
                  <a:pt x="335280" y="205740"/>
                  <a:pt x="336233" y="209550"/>
                </a:cubicBezTo>
                <a:close/>
                <a:moveTo>
                  <a:pt x="177165" y="125730"/>
                </a:moveTo>
                <a:cubicBezTo>
                  <a:pt x="177165" y="121920"/>
                  <a:pt x="180023" y="118110"/>
                  <a:pt x="183833" y="118110"/>
                </a:cubicBezTo>
                <a:cubicBezTo>
                  <a:pt x="187643" y="118110"/>
                  <a:pt x="191453" y="120968"/>
                  <a:pt x="191453" y="124778"/>
                </a:cubicBezTo>
                <a:cubicBezTo>
                  <a:pt x="191453" y="128588"/>
                  <a:pt x="188595" y="132398"/>
                  <a:pt x="184785" y="132398"/>
                </a:cubicBezTo>
                <a:cubicBezTo>
                  <a:pt x="184785" y="132398"/>
                  <a:pt x="184785" y="132398"/>
                  <a:pt x="183833" y="132398"/>
                </a:cubicBezTo>
                <a:cubicBezTo>
                  <a:pt x="180023" y="131445"/>
                  <a:pt x="177165" y="129540"/>
                  <a:pt x="177165" y="125730"/>
                </a:cubicBezTo>
                <a:close/>
                <a:moveTo>
                  <a:pt x="365760" y="188595"/>
                </a:moveTo>
                <a:cubicBezTo>
                  <a:pt x="368618" y="191453"/>
                  <a:pt x="368618" y="196215"/>
                  <a:pt x="364808" y="198120"/>
                </a:cubicBezTo>
                <a:cubicBezTo>
                  <a:pt x="363855" y="199073"/>
                  <a:pt x="361950" y="200025"/>
                  <a:pt x="360045" y="200025"/>
                </a:cubicBezTo>
                <a:cubicBezTo>
                  <a:pt x="358140" y="200025"/>
                  <a:pt x="356235" y="199073"/>
                  <a:pt x="354330" y="197168"/>
                </a:cubicBezTo>
                <a:cubicBezTo>
                  <a:pt x="351473" y="194310"/>
                  <a:pt x="351473" y="189548"/>
                  <a:pt x="355283" y="186690"/>
                </a:cubicBezTo>
                <a:cubicBezTo>
                  <a:pt x="359093" y="185738"/>
                  <a:pt x="362903" y="185738"/>
                  <a:pt x="365760" y="188595"/>
                </a:cubicBezTo>
                <a:close/>
                <a:moveTo>
                  <a:pt x="301943" y="220028"/>
                </a:moveTo>
                <a:cubicBezTo>
                  <a:pt x="301943" y="223838"/>
                  <a:pt x="299085" y="227648"/>
                  <a:pt x="295275" y="227648"/>
                </a:cubicBezTo>
                <a:cubicBezTo>
                  <a:pt x="291465" y="227648"/>
                  <a:pt x="287655" y="224790"/>
                  <a:pt x="287655" y="220980"/>
                </a:cubicBezTo>
                <a:cubicBezTo>
                  <a:pt x="287655" y="217170"/>
                  <a:pt x="290513" y="213360"/>
                  <a:pt x="294323" y="213360"/>
                </a:cubicBezTo>
                <a:cubicBezTo>
                  <a:pt x="298133" y="212408"/>
                  <a:pt x="301943" y="216218"/>
                  <a:pt x="301943" y="220028"/>
                </a:cubicBezTo>
                <a:close/>
                <a:moveTo>
                  <a:pt x="401955" y="132398"/>
                </a:moveTo>
                <a:cubicBezTo>
                  <a:pt x="401003" y="136208"/>
                  <a:pt x="398145" y="138113"/>
                  <a:pt x="395288" y="138113"/>
                </a:cubicBezTo>
                <a:cubicBezTo>
                  <a:pt x="395288" y="138113"/>
                  <a:pt x="394335" y="138113"/>
                  <a:pt x="394335" y="138113"/>
                </a:cubicBezTo>
                <a:cubicBezTo>
                  <a:pt x="390525" y="137160"/>
                  <a:pt x="387668" y="133350"/>
                  <a:pt x="388620" y="129540"/>
                </a:cubicBezTo>
                <a:cubicBezTo>
                  <a:pt x="389573" y="125730"/>
                  <a:pt x="393383" y="122873"/>
                  <a:pt x="397193" y="123825"/>
                </a:cubicBezTo>
                <a:cubicBezTo>
                  <a:pt x="400050" y="124778"/>
                  <a:pt x="402908" y="128588"/>
                  <a:pt x="401955" y="132398"/>
                </a:cubicBezTo>
                <a:close/>
                <a:moveTo>
                  <a:pt x="376238" y="64770"/>
                </a:moveTo>
                <a:cubicBezTo>
                  <a:pt x="374333" y="60960"/>
                  <a:pt x="375285" y="57150"/>
                  <a:pt x="379095" y="55245"/>
                </a:cubicBezTo>
                <a:cubicBezTo>
                  <a:pt x="382905" y="53340"/>
                  <a:pt x="386715" y="54293"/>
                  <a:pt x="388620" y="58103"/>
                </a:cubicBezTo>
                <a:cubicBezTo>
                  <a:pt x="390525" y="61913"/>
                  <a:pt x="389573" y="65723"/>
                  <a:pt x="385763" y="67628"/>
                </a:cubicBezTo>
                <a:cubicBezTo>
                  <a:pt x="384810" y="68580"/>
                  <a:pt x="383858" y="68580"/>
                  <a:pt x="381953" y="68580"/>
                </a:cubicBezTo>
                <a:cubicBezTo>
                  <a:pt x="380048" y="67628"/>
                  <a:pt x="377190" y="66675"/>
                  <a:pt x="376238" y="64770"/>
                </a:cubicBezTo>
                <a:close/>
                <a:moveTo>
                  <a:pt x="389573" y="168593"/>
                </a:moveTo>
                <a:cubicBezTo>
                  <a:pt x="388620" y="171450"/>
                  <a:pt x="385763" y="172403"/>
                  <a:pt x="382905" y="172403"/>
                </a:cubicBezTo>
                <a:cubicBezTo>
                  <a:pt x="381953" y="172403"/>
                  <a:pt x="380048" y="172403"/>
                  <a:pt x="379095" y="171450"/>
                </a:cubicBezTo>
                <a:cubicBezTo>
                  <a:pt x="375285" y="169545"/>
                  <a:pt x="374333" y="164783"/>
                  <a:pt x="376238" y="161925"/>
                </a:cubicBezTo>
                <a:lnTo>
                  <a:pt x="376238" y="161925"/>
                </a:lnTo>
                <a:cubicBezTo>
                  <a:pt x="378143" y="158115"/>
                  <a:pt x="382905" y="157163"/>
                  <a:pt x="385763" y="159068"/>
                </a:cubicBezTo>
                <a:cubicBezTo>
                  <a:pt x="390525" y="160973"/>
                  <a:pt x="391478" y="164783"/>
                  <a:pt x="389573" y="168593"/>
                </a:cubicBezTo>
                <a:close/>
                <a:moveTo>
                  <a:pt x="285750" y="6668"/>
                </a:moveTo>
                <a:cubicBezTo>
                  <a:pt x="285750" y="2858"/>
                  <a:pt x="289560" y="0"/>
                  <a:pt x="293370" y="0"/>
                </a:cubicBezTo>
                <a:cubicBezTo>
                  <a:pt x="297180" y="0"/>
                  <a:pt x="300038" y="2858"/>
                  <a:pt x="300038" y="7620"/>
                </a:cubicBezTo>
                <a:cubicBezTo>
                  <a:pt x="300038" y="11430"/>
                  <a:pt x="296228" y="14288"/>
                  <a:pt x="292418" y="14288"/>
                </a:cubicBezTo>
                <a:lnTo>
                  <a:pt x="292418" y="14288"/>
                </a:lnTo>
                <a:cubicBezTo>
                  <a:pt x="288608" y="14288"/>
                  <a:pt x="285750" y="10478"/>
                  <a:pt x="285750" y="6668"/>
                </a:cubicBezTo>
                <a:close/>
                <a:moveTo>
                  <a:pt x="393383" y="87630"/>
                </a:moveTo>
                <a:cubicBezTo>
                  <a:pt x="397193" y="86678"/>
                  <a:pt x="401003" y="89535"/>
                  <a:pt x="401955" y="93345"/>
                </a:cubicBezTo>
                <a:cubicBezTo>
                  <a:pt x="402908" y="97155"/>
                  <a:pt x="400050" y="100965"/>
                  <a:pt x="396240" y="101918"/>
                </a:cubicBezTo>
                <a:cubicBezTo>
                  <a:pt x="396240" y="101918"/>
                  <a:pt x="395288" y="101918"/>
                  <a:pt x="395288" y="101918"/>
                </a:cubicBezTo>
                <a:cubicBezTo>
                  <a:pt x="392430" y="101918"/>
                  <a:pt x="388620" y="99060"/>
                  <a:pt x="388620" y="96203"/>
                </a:cubicBezTo>
                <a:cubicBezTo>
                  <a:pt x="386715" y="92393"/>
                  <a:pt x="389573" y="88583"/>
                  <a:pt x="393383" y="87630"/>
                </a:cubicBezTo>
                <a:close/>
                <a:moveTo>
                  <a:pt x="321945" y="11430"/>
                </a:moveTo>
                <a:cubicBezTo>
                  <a:pt x="323850" y="7620"/>
                  <a:pt x="327660" y="5715"/>
                  <a:pt x="331470" y="7620"/>
                </a:cubicBezTo>
                <a:cubicBezTo>
                  <a:pt x="335280" y="9525"/>
                  <a:pt x="337185" y="13335"/>
                  <a:pt x="335280" y="17145"/>
                </a:cubicBezTo>
                <a:cubicBezTo>
                  <a:pt x="334328" y="20003"/>
                  <a:pt x="331470" y="21908"/>
                  <a:pt x="328613" y="21908"/>
                </a:cubicBezTo>
                <a:cubicBezTo>
                  <a:pt x="327660" y="21908"/>
                  <a:pt x="326708" y="21908"/>
                  <a:pt x="325755" y="21908"/>
                </a:cubicBezTo>
                <a:cubicBezTo>
                  <a:pt x="321945" y="20003"/>
                  <a:pt x="320040" y="15240"/>
                  <a:pt x="321945" y="11430"/>
                </a:cubicBezTo>
                <a:close/>
                <a:moveTo>
                  <a:pt x="250508" y="14288"/>
                </a:moveTo>
                <a:cubicBezTo>
                  <a:pt x="249555" y="10478"/>
                  <a:pt x="251460" y="6668"/>
                  <a:pt x="255270" y="5715"/>
                </a:cubicBezTo>
                <a:cubicBezTo>
                  <a:pt x="259080" y="4763"/>
                  <a:pt x="262890" y="6668"/>
                  <a:pt x="263843" y="10478"/>
                </a:cubicBezTo>
                <a:cubicBezTo>
                  <a:pt x="264795" y="14288"/>
                  <a:pt x="262890" y="18098"/>
                  <a:pt x="259080" y="19050"/>
                </a:cubicBezTo>
                <a:cubicBezTo>
                  <a:pt x="258128" y="19050"/>
                  <a:pt x="257175" y="19050"/>
                  <a:pt x="257175" y="19050"/>
                </a:cubicBezTo>
                <a:cubicBezTo>
                  <a:pt x="254318" y="19050"/>
                  <a:pt x="251460" y="17145"/>
                  <a:pt x="250508" y="14288"/>
                </a:cubicBezTo>
                <a:close/>
                <a:moveTo>
                  <a:pt x="355283" y="38100"/>
                </a:moveTo>
                <a:cubicBezTo>
                  <a:pt x="352425" y="35243"/>
                  <a:pt x="352425" y="31433"/>
                  <a:pt x="354330" y="28575"/>
                </a:cubicBezTo>
                <a:cubicBezTo>
                  <a:pt x="357188" y="25718"/>
                  <a:pt x="360998" y="25718"/>
                  <a:pt x="363855" y="27623"/>
                </a:cubicBezTo>
                <a:cubicBezTo>
                  <a:pt x="363855" y="27623"/>
                  <a:pt x="363855" y="27623"/>
                  <a:pt x="363855" y="27623"/>
                </a:cubicBezTo>
                <a:cubicBezTo>
                  <a:pt x="366713" y="30480"/>
                  <a:pt x="366713" y="34290"/>
                  <a:pt x="364808" y="37148"/>
                </a:cubicBezTo>
                <a:cubicBezTo>
                  <a:pt x="362903" y="39053"/>
                  <a:pt x="360998" y="40005"/>
                  <a:pt x="359093" y="40005"/>
                </a:cubicBezTo>
                <a:cubicBezTo>
                  <a:pt x="358140" y="40005"/>
                  <a:pt x="356235" y="39053"/>
                  <a:pt x="355283" y="38100"/>
                </a:cubicBezTo>
                <a:lnTo>
                  <a:pt x="355283" y="38100"/>
                </a:lnTo>
                <a:close/>
                <a:moveTo>
                  <a:pt x="219075" y="33338"/>
                </a:moveTo>
                <a:cubicBezTo>
                  <a:pt x="216218" y="30480"/>
                  <a:pt x="217170" y="25718"/>
                  <a:pt x="220028" y="22860"/>
                </a:cubicBezTo>
                <a:cubicBezTo>
                  <a:pt x="222885" y="20003"/>
                  <a:pt x="227648" y="20955"/>
                  <a:pt x="229553" y="23813"/>
                </a:cubicBezTo>
                <a:cubicBezTo>
                  <a:pt x="231458" y="26670"/>
                  <a:pt x="231458" y="31433"/>
                  <a:pt x="228600" y="33338"/>
                </a:cubicBezTo>
                <a:cubicBezTo>
                  <a:pt x="227648" y="34290"/>
                  <a:pt x="225743" y="34290"/>
                  <a:pt x="223838" y="34290"/>
                </a:cubicBezTo>
                <a:cubicBezTo>
                  <a:pt x="222885" y="36195"/>
                  <a:pt x="220980" y="35243"/>
                  <a:pt x="219075" y="33338"/>
                </a:cubicBezTo>
                <a:close/>
                <a:moveTo>
                  <a:pt x="179070" y="86678"/>
                </a:moveTo>
                <a:cubicBezTo>
                  <a:pt x="180023" y="82868"/>
                  <a:pt x="183833" y="80010"/>
                  <a:pt x="187643" y="80963"/>
                </a:cubicBezTo>
                <a:cubicBezTo>
                  <a:pt x="191453" y="81915"/>
                  <a:pt x="193358" y="85725"/>
                  <a:pt x="193358" y="89535"/>
                </a:cubicBezTo>
                <a:lnTo>
                  <a:pt x="193358" y="89535"/>
                </a:lnTo>
                <a:cubicBezTo>
                  <a:pt x="192405" y="92393"/>
                  <a:pt x="189548" y="95250"/>
                  <a:pt x="186690" y="95250"/>
                </a:cubicBezTo>
                <a:cubicBezTo>
                  <a:pt x="185738" y="95250"/>
                  <a:pt x="185738" y="95250"/>
                  <a:pt x="184785" y="95250"/>
                </a:cubicBezTo>
                <a:cubicBezTo>
                  <a:pt x="180975" y="94298"/>
                  <a:pt x="178118" y="90488"/>
                  <a:pt x="179070" y="86678"/>
                </a:cubicBezTo>
                <a:close/>
                <a:moveTo>
                  <a:pt x="194310" y="51435"/>
                </a:moveTo>
                <a:cubicBezTo>
                  <a:pt x="196215" y="47625"/>
                  <a:pt x="200978" y="46673"/>
                  <a:pt x="203835" y="49530"/>
                </a:cubicBezTo>
                <a:cubicBezTo>
                  <a:pt x="206693" y="51435"/>
                  <a:pt x="207645" y="56198"/>
                  <a:pt x="205740" y="59055"/>
                </a:cubicBezTo>
                <a:cubicBezTo>
                  <a:pt x="204788" y="60960"/>
                  <a:pt x="201930" y="61913"/>
                  <a:pt x="200025" y="61913"/>
                </a:cubicBezTo>
                <a:cubicBezTo>
                  <a:pt x="199073" y="61913"/>
                  <a:pt x="197168" y="61913"/>
                  <a:pt x="196215" y="60960"/>
                </a:cubicBezTo>
                <a:cubicBezTo>
                  <a:pt x="193358" y="59055"/>
                  <a:pt x="192405" y="55245"/>
                  <a:pt x="194310" y="5143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"/>
          <p:cNvSpPr/>
          <p:nvPr/>
        </p:nvSpPr>
        <p:spPr>
          <a:xfrm>
            <a:off x="6862867" y="2448500"/>
            <a:ext cx="4613200" cy="3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Poppins"/>
              <a:buNone/>
            </a:pPr>
            <a: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Find patterns and make sense out  of even larger and more complex data sets </a:t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Poppins"/>
              <a:buNone/>
            </a:pPr>
            <a:b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Predict business outcomes and recommend next-best actions</a:t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609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Poppins"/>
              <a:buNone/>
            </a:pPr>
            <a:b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Turn unstructured data </a:t>
            </a:r>
            <a:b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de-DE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into actions</a:t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"/>
          <p:cNvSpPr txBox="1"/>
          <p:nvPr/>
        </p:nvSpPr>
        <p:spPr>
          <a:xfrm>
            <a:off x="731623" y="1751553"/>
            <a:ext cx="3989007" cy="4476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FE50"/>
              </a:buClr>
              <a:buSzPts val="2400"/>
              <a:buFont typeface="Poppins Light"/>
              <a:buNone/>
            </a:pPr>
            <a:r>
              <a:rPr b="0" i="0" lang="de-DE" sz="2400" u="none" cap="none" strike="noStrike">
                <a:solidFill>
                  <a:srgbClr val="5CF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Celonis Online Training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in three steps: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AutoNum type="arabicPeriod"/>
            </a:pPr>
            <a:r>
              <a:rPr b="0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Click the link or scan the QR code.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AutoNum type="arabicPeriod"/>
            </a:pPr>
            <a:r>
              <a:rPr b="0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Sign up as „Academic“ user.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AutoNum type="arabicPeriod"/>
            </a:pPr>
            <a:r>
              <a:rPr b="0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Open your E-Mails and click the confirmation link.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AutoNum type="arabicPeriod"/>
            </a:pPr>
            <a:r>
              <a:rPr b="0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Enroll in the „</a:t>
            </a:r>
            <a:r>
              <a:rPr b="0" i="0" lang="de-DE" sz="1800" u="none" cap="none" strike="noStrike">
                <a:solidFill>
                  <a:srgbClr val="5CFE50"/>
                </a:solidFill>
                <a:latin typeface="Poppins"/>
                <a:ea typeface="Poppins"/>
                <a:cs typeface="Poppins"/>
                <a:sym typeface="Poppins"/>
              </a:rPr>
              <a:t>Celonis Machine Learning</a:t>
            </a:r>
            <a:r>
              <a:rPr b="0" i="0" lang="de-DE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“ course</a:t>
            </a:r>
            <a:endParaRPr b="0" i="0" sz="18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descr="A screenshot of a computer screen&#10;&#10;Description generated with very high confidence" id="777" name="Google Shape;7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703" y="1130010"/>
            <a:ext cx="6999297" cy="4282293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"/>
          <p:cNvSpPr/>
          <p:nvPr/>
        </p:nvSpPr>
        <p:spPr>
          <a:xfrm>
            <a:off x="6159850" y="4026718"/>
            <a:ext cx="48093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"/>
          <p:cNvSpPr txBox="1"/>
          <p:nvPr/>
        </p:nvSpPr>
        <p:spPr>
          <a:xfrm>
            <a:off x="6570084" y="4235755"/>
            <a:ext cx="459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https://www.celonis.com/lms/signup</a:t>
            </a:r>
            <a:endParaRPr b="1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4284" y="1594699"/>
            <a:ext cx="2720461" cy="2720461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"/>
          <p:cNvSpPr/>
          <p:nvPr/>
        </p:nvSpPr>
        <p:spPr>
          <a:xfrm rot="-1544202">
            <a:off x="5655985" y="1633665"/>
            <a:ext cx="2242162" cy="4817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Academic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"/>
          <p:cNvSpPr txBox="1"/>
          <p:nvPr>
            <p:ph type="title"/>
          </p:nvPr>
        </p:nvSpPr>
        <p:spPr>
          <a:xfrm>
            <a:off x="421268" y="366185"/>
            <a:ext cx="11347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de-DE"/>
              <a:t>Free Text Matching</a:t>
            </a:r>
            <a:endParaRPr/>
          </a:p>
        </p:txBody>
      </p:sp>
      <p:sp>
        <p:nvSpPr>
          <p:cNvPr id="788" name="Google Shape;788;p4"/>
          <p:cNvSpPr txBox="1"/>
          <p:nvPr>
            <p:ph idx="1" type="body"/>
          </p:nvPr>
        </p:nvSpPr>
        <p:spPr>
          <a:xfrm>
            <a:off x="421268" y="1644505"/>
            <a:ext cx="11349600" cy="4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888" lvl="1" marL="121917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888" lvl="1" marL="121917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04791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04791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89" name="Google Shape;789;p4"/>
          <p:cNvSpPr txBox="1"/>
          <p:nvPr/>
        </p:nvSpPr>
        <p:spPr>
          <a:xfrm>
            <a:off x="421132" y="1443823"/>
            <a:ext cx="1193250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Pain point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Free text orders in internal tool for indirect purchases of products &amp; services cost time and working hours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greater amount of free text orders could have been found in the catalogue! 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description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Identification of free text PRs that matches with items in catalogue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ML algorithm that searches for past catalogue orders that have high similarity to the free text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Execution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Indirect procurement buyers have an inbox that lists all matches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 buyers can choose from several listed catalogue items coming with similarity index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Rejection of free text PRs in Celonis Action Engine with automatic notification for employee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"/>
          <p:cNvSpPr/>
          <p:nvPr/>
        </p:nvSpPr>
        <p:spPr>
          <a:xfrm>
            <a:off x="0" y="0"/>
            <a:ext cx="3988000" cy="685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5" name="Google Shape;795;p5"/>
          <p:cNvSpPr txBox="1"/>
          <p:nvPr/>
        </p:nvSpPr>
        <p:spPr>
          <a:xfrm>
            <a:off x="367542" y="513490"/>
            <a:ext cx="36204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ExtraBold"/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Create your Celonis Machine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ExtraBold"/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Learning App</a:t>
            </a:r>
            <a:endParaRPr b="0" i="0" sz="2800" u="none" cap="none" strike="noStrike">
              <a:solidFill>
                <a:srgbClr val="0000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96" name="Google Shape;796;p5"/>
          <p:cNvCxnSpPr/>
          <p:nvPr/>
        </p:nvCxnSpPr>
        <p:spPr>
          <a:xfrm>
            <a:off x="259492" y="2137719"/>
            <a:ext cx="3398108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5"/>
          <p:cNvSpPr txBox="1"/>
          <p:nvPr/>
        </p:nvSpPr>
        <p:spPr>
          <a:xfrm>
            <a:off x="268686" y="2685756"/>
            <a:ext cx="3398108" cy="268894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Poppins"/>
              <a:buNone/>
            </a:pPr>
            <a:r>
              <a:rPr b="0" i="0" lang="de-DE" sz="16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Before you start!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Make sure you have access to the online training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 in to the online training platform </a:t>
            </a:r>
            <a:r>
              <a:rPr b="0" i="0" lang="de-DE" sz="16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lms.celonis.com</a:t>
            </a:r>
            <a:endParaRPr b="0" i="0" sz="1600" u="sng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Enroll in the </a:t>
            </a:r>
            <a:r>
              <a:rPr b="1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Celonis Machine Learning </a:t>
            </a:r>
            <a:r>
              <a:rPr b="0" i="0" lang="de-DE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course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8" name="Google Shape;798;p5"/>
          <p:cNvSpPr txBox="1"/>
          <p:nvPr/>
        </p:nvSpPr>
        <p:spPr>
          <a:xfrm>
            <a:off x="4355542" y="700158"/>
            <a:ext cx="7701347" cy="48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4800"/>
              <a:buFont typeface="Poppins ExtraBold"/>
              <a:buNone/>
            </a:pPr>
            <a:r>
              <a:rPr b="0" i="0" lang="de-DE" sz="4800" u="none" cap="none" strike="noStrike">
                <a:solidFill>
                  <a:srgbClr val="0028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 THREE STEPS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28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800"/>
              <a:buFont typeface="Poppins Medium"/>
              <a:buAutoNum type="arabicPeriod"/>
            </a:pPr>
            <a:r>
              <a:rPr b="0" i="0" lang="de-DE" sz="2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Upload data and create a data model.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800"/>
              <a:buFont typeface="Poppins Medium"/>
              <a:buAutoNum type="arabicPeriod"/>
            </a:pPr>
            <a:r>
              <a:rPr b="0" i="0" lang="de-DE" sz="2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Configure your ML app.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800"/>
              <a:buFont typeface="Poppins Medium"/>
              <a:buAutoNum type="arabicPeriod"/>
            </a:pPr>
            <a:r>
              <a:rPr b="0" i="0" lang="de-DE" sz="2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Put your ML app in operation.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rgbClr val="FF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"/>
          <p:cNvSpPr txBox="1"/>
          <p:nvPr/>
        </p:nvSpPr>
        <p:spPr>
          <a:xfrm>
            <a:off x="886598" y="1824325"/>
            <a:ext cx="6663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.csv files required for the Data Models.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new Data Pool in the Event Collection.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two new Data Models within the Data Pool.</a:t>
            </a:r>
            <a:endParaRPr/>
          </a:p>
        </p:txBody>
      </p:sp>
      <p:sp>
        <p:nvSpPr>
          <p:cNvPr id="804" name="Google Shape;804;p6"/>
          <p:cNvSpPr txBox="1"/>
          <p:nvPr/>
        </p:nvSpPr>
        <p:spPr>
          <a:xfrm>
            <a:off x="886598" y="538002"/>
            <a:ext cx="7565424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AutoNum type="arabicPeriod"/>
            </a:pP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Upload data and create a data model.</a:t>
            </a:r>
            <a:endParaRPr/>
          </a:p>
        </p:txBody>
      </p:sp>
      <p:sp>
        <p:nvSpPr>
          <p:cNvPr id="805" name="Google Shape;805;p6"/>
          <p:cNvSpPr txBox="1"/>
          <p:nvPr/>
        </p:nvSpPr>
        <p:spPr>
          <a:xfrm>
            <a:off x="8256373" y="5214552"/>
            <a:ext cx="6098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https://bit.ly/P2Pdata</a:t>
            </a:r>
            <a:endParaRPr/>
          </a:p>
        </p:txBody>
      </p:sp>
      <p:pic>
        <p:nvPicPr>
          <p:cNvPr id="806" name="Google Shape;8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476" y="2089320"/>
            <a:ext cx="2965622" cy="296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"/>
          <p:cNvSpPr txBox="1"/>
          <p:nvPr/>
        </p:nvSpPr>
        <p:spPr>
          <a:xfrm>
            <a:off x="7877432" y="1824325"/>
            <a:ext cx="7179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Download the Data tables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28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"/>
          <p:cNvSpPr txBox="1"/>
          <p:nvPr/>
        </p:nvSpPr>
        <p:spPr>
          <a:xfrm>
            <a:off x="886598" y="1824325"/>
            <a:ext cx="6663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.csv files required for the Data Models.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new Data Pool in the Event Collection.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two new Data Models within the Data Pool.</a:t>
            </a:r>
            <a:endParaRPr/>
          </a:p>
        </p:txBody>
      </p:sp>
      <p:sp>
        <p:nvSpPr>
          <p:cNvPr id="813" name="Google Shape;813;p7"/>
          <p:cNvSpPr txBox="1"/>
          <p:nvPr/>
        </p:nvSpPr>
        <p:spPr>
          <a:xfrm>
            <a:off x="886598" y="538002"/>
            <a:ext cx="7565424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AutoNum type="arabicPeriod"/>
            </a:pP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Upload data and create a data model.</a:t>
            </a:r>
            <a:endParaRPr/>
          </a:p>
        </p:txBody>
      </p:sp>
      <p:pic>
        <p:nvPicPr>
          <p:cNvPr descr="Abzeichen Tick1" id="814" name="Google Shape;8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1594021"/>
            <a:ext cx="761644" cy="76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0682" y="2503949"/>
            <a:ext cx="3593454" cy="21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"/>
          <p:cNvSpPr txBox="1"/>
          <p:nvPr/>
        </p:nvSpPr>
        <p:spPr>
          <a:xfrm>
            <a:off x="7151473" y="4868054"/>
            <a:ext cx="6098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537"/>
              </a:buClr>
              <a:buSzPts val="1800"/>
              <a:buFont typeface="Poppins"/>
              <a:buNone/>
            </a:pPr>
            <a:r>
              <a:rPr b="0" i="0" lang="de-DE" sz="1800" u="none" cap="none" strike="noStrike">
                <a:solidFill>
                  <a:srgbClr val="313537"/>
                </a:solidFill>
                <a:latin typeface="Poppins"/>
                <a:ea typeface="Poppins"/>
                <a:cs typeface="Poppins"/>
                <a:sym typeface="Poppins"/>
              </a:rPr>
              <a:t>https://[UNIQUE URL].training.celonis.cloud/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7"/>
          <p:cNvSpPr txBox="1"/>
          <p:nvPr/>
        </p:nvSpPr>
        <p:spPr>
          <a:xfrm>
            <a:off x="8155460" y="1799961"/>
            <a:ext cx="3459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"/>
          <p:cNvSpPr txBox="1"/>
          <p:nvPr/>
        </p:nvSpPr>
        <p:spPr>
          <a:xfrm>
            <a:off x="886598" y="1824325"/>
            <a:ext cx="6663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.csv files required for the Data Models.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new Data Pool in the Event Collection.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two new Data Models within the Data Pool.</a:t>
            </a:r>
            <a:endParaRPr/>
          </a:p>
        </p:txBody>
      </p:sp>
      <p:sp>
        <p:nvSpPr>
          <p:cNvPr id="823" name="Google Shape;823;p8"/>
          <p:cNvSpPr txBox="1"/>
          <p:nvPr/>
        </p:nvSpPr>
        <p:spPr>
          <a:xfrm>
            <a:off x="886598" y="538002"/>
            <a:ext cx="7565424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AutoNum type="arabicPeriod"/>
            </a:pP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Upload data and create a data model.</a:t>
            </a:r>
            <a:endParaRPr/>
          </a:p>
        </p:txBody>
      </p:sp>
      <p:pic>
        <p:nvPicPr>
          <p:cNvPr descr="Abzeichen Tick1" id="824" name="Google Shape;8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1594021"/>
            <a:ext cx="761644" cy="76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zeichen Tick1" id="825" name="Google Shape;8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2667356"/>
            <a:ext cx="761644" cy="76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499" y="3278051"/>
            <a:ext cx="2627734" cy="78586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"/>
          <p:cNvSpPr txBox="1"/>
          <p:nvPr/>
        </p:nvSpPr>
        <p:spPr>
          <a:xfrm flipH="1">
            <a:off x="7549979" y="2344190"/>
            <a:ext cx="4221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In your top bar, go to Event Collection and create a data pool.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"/>
          <p:cNvSpPr txBox="1"/>
          <p:nvPr/>
        </p:nvSpPr>
        <p:spPr>
          <a:xfrm>
            <a:off x="886598" y="1824325"/>
            <a:ext cx="6663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.csv files required for the Data Models.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 your Personal Training Environment.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a new Data Pool in the Event Collection.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two new Data Models within the Data Pool.</a:t>
            </a:r>
            <a:endParaRPr/>
          </a:p>
        </p:txBody>
      </p:sp>
      <p:sp>
        <p:nvSpPr>
          <p:cNvPr id="834" name="Google Shape;834;p9"/>
          <p:cNvSpPr txBox="1"/>
          <p:nvPr/>
        </p:nvSpPr>
        <p:spPr>
          <a:xfrm>
            <a:off x="886598" y="538002"/>
            <a:ext cx="7565424" cy="594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2400"/>
              <a:buFont typeface="Poppins ExtraBold"/>
              <a:buAutoNum type="arabicPeriod"/>
            </a:pPr>
            <a:r>
              <a:rPr b="0" i="0" lang="de-DE" sz="2400" u="none" cap="none" strike="noStrik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Upload data and create a data model.</a:t>
            </a:r>
            <a:endParaRPr/>
          </a:p>
        </p:txBody>
      </p:sp>
      <p:pic>
        <p:nvPicPr>
          <p:cNvPr descr="Abzeichen Tick1" id="835" name="Google Shape;8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1594021"/>
            <a:ext cx="761644" cy="76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zeichen Tick1" id="836" name="Google Shape;8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2667356"/>
            <a:ext cx="761644" cy="7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9"/>
          <p:cNvSpPr txBox="1"/>
          <p:nvPr/>
        </p:nvSpPr>
        <p:spPr>
          <a:xfrm flipH="1">
            <a:off x="7549979" y="2344190"/>
            <a:ext cx="4221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Create a data model and connect the foreign keys.</a:t>
            </a:r>
            <a:endParaRPr/>
          </a:p>
        </p:txBody>
      </p:sp>
      <p:pic>
        <p:nvPicPr>
          <p:cNvPr descr="Abzeichen Tick1" id="838" name="Google Shape;8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4" y="3845369"/>
            <a:ext cx="761644" cy="7616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9" name="Google Shape;839;p9"/>
          <p:cNvGraphicFramePr/>
          <p:nvPr/>
        </p:nvGraphicFramePr>
        <p:xfrm>
          <a:off x="7389273" y="3207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{D0B217A0-DCC9-4789-BBAF-E28236B06F1E}</a:tableStyleId>
              </a:tblPr>
              <a:tblGrid>
                <a:gridCol w="2268825"/>
                <a:gridCol w="2274350"/>
              </a:tblGrid>
              <a:tr h="56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EKPO : EBAN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MANDT, EBELN, EBELP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 EKKO : EKPO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MANDT, EBELN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2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EKPO: _CEL_P2P_ACTIVITIES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_CASE_KEY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40" name="Google Shape;840;p9"/>
          <p:cNvSpPr/>
          <p:nvPr/>
        </p:nvSpPr>
        <p:spPr>
          <a:xfrm>
            <a:off x="4316413" y="2561323"/>
            <a:ext cx="222798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None/>
            </a:pPr>
            <a:br>
              <a:rPr b="0" i="0" lang="de-DE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9"/>
          <p:cNvSpPr txBox="1"/>
          <p:nvPr/>
        </p:nvSpPr>
        <p:spPr>
          <a:xfrm>
            <a:off x="5020929" y="4996310"/>
            <a:ext cx="9440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FF"/>
              </a:buClr>
              <a:buSzPts val="1800"/>
              <a:buFont typeface="Poppins"/>
              <a:buNone/>
            </a:pPr>
            <a:r>
              <a:rPr b="1" i="0" lang="de-DE" sz="1800" u="none" cap="none" strike="noStrike">
                <a:solidFill>
                  <a:srgbClr val="0028FF"/>
                </a:solidFill>
                <a:latin typeface="Poppins"/>
                <a:ea typeface="Poppins"/>
                <a:cs typeface="Poppins"/>
                <a:sym typeface="Poppins"/>
              </a:rPr>
              <a:t>Give the tables shorter alias names.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WhiteTemplate_ContentSlides">
  <a:themeElements>
    <a:clrScheme name="Celonis">
      <a:dk1>
        <a:srgbClr val="000000"/>
      </a:dk1>
      <a:lt1>
        <a:srgbClr val="FFFFFF"/>
      </a:lt1>
      <a:dk2>
        <a:srgbClr val="000143"/>
      </a:dk2>
      <a:lt2>
        <a:srgbClr val="0028FF"/>
      </a:lt2>
      <a:accent1>
        <a:srgbClr val="5CFE50"/>
      </a:accent1>
      <a:accent2>
        <a:srgbClr val="00DCFF"/>
      </a:accent2>
      <a:accent3>
        <a:srgbClr val="B6FE76"/>
      </a:accent3>
      <a:accent4>
        <a:srgbClr val="EDFF61"/>
      </a:accent4>
      <a:accent5>
        <a:srgbClr val="7E8383"/>
      </a:accent5>
      <a:accent6>
        <a:srgbClr val="464650"/>
      </a:accent6>
      <a:hlink>
        <a:srgbClr val="0028FF"/>
      </a:hlink>
      <a:folHlink>
        <a:srgbClr val="00D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WhiteTemplate_ContentSlides">
  <a:themeElements>
    <a:clrScheme name="Celonis">
      <a:dk1>
        <a:srgbClr val="000000"/>
      </a:dk1>
      <a:lt1>
        <a:srgbClr val="FFFFFF"/>
      </a:lt1>
      <a:dk2>
        <a:srgbClr val="000143"/>
      </a:dk2>
      <a:lt2>
        <a:srgbClr val="0028FF"/>
      </a:lt2>
      <a:accent1>
        <a:srgbClr val="5CFE50"/>
      </a:accent1>
      <a:accent2>
        <a:srgbClr val="00DCFF"/>
      </a:accent2>
      <a:accent3>
        <a:srgbClr val="B6FE76"/>
      </a:accent3>
      <a:accent4>
        <a:srgbClr val="EDFF61"/>
      </a:accent4>
      <a:accent5>
        <a:srgbClr val="7E8383"/>
      </a:accent5>
      <a:accent6>
        <a:srgbClr val="464650"/>
      </a:accent6>
      <a:hlink>
        <a:srgbClr val="0028FF"/>
      </a:hlink>
      <a:folHlink>
        <a:srgbClr val="00D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ThankYouSlides">
  <a:themeElements>
    <a:clrScheme name="Celonis">
      <a:dk1>
        <a:srgbClr val="000000"/>
      </a:dk1>
      <a:lt1>
        <a:srgbClr val="FFFFFF"/>
      </a:lt1>
      <a:dk2>
        <a:srgbClr val="000143"/>
      </a:dk2>
      <a:lt2>
        <a:srgbClr val="0028FF"/>
      </a:lt2>
      <a:accent1>
        <a:srgbClr val="5CFE50"/>
      </a:accent1>
      <a:accent2>
        <a:srgbClr val="00DCFF"/>
      </a:accent2>
      <a:accent3>
        <a:srgbClr val="B6FE76"/>
      </a:accent3>
      <a:accent4>
        <a:srgbClr val="EDFF61"/>
      </a:accent4>
      <a:accent5>
        <a:srgbClr val="7E8383"/>
      </a:accent5>
      <a:accent6>
        <a:srgbClr val="464650"/>
      </a:accent6>
      <a:hlink>
        <a:srgbClr val="0028FF"/>
      </a:hlink>
      <a:folHlink>
        <a:srgbClr val="00D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2021-03-16T16:05:12Z</dcterms:created>
  <dc:creator>Elsa Welshofer</dc:creator>
</cp:coreProperties>
</file>