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2b0e06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02b0e06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02b0e06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02b0e06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8f6eb9e8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8f6eb9e8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2b0e06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02b0e06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8f6eb9e8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8f6eb9e8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2b0e06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2b0e06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02b0e062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02b0e062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02b0e06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02b0e06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8f6eb9e8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8f6eb9e8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8f6eb9e8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8f6eb9e8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8f6eb9e8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8f6eb9e8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8f6eb9e8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8f6eb9e8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8f6eb9e8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8f6eb9e8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8f6eb9e8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f8f6eb9e8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8f6eb9e8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8f6eb9e8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2b0e06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02b0e06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2</a:t>
            </a:r>
            <a:r>
              <a:rPr lang="en"/>
              <a:t> Simulation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90000" y="3364263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Written in C++, visualized with VMD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1425"/>
            <a:ext cx="3232349" cy="221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5236350" y="40773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Tommy Tran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by: Dr. Pengzhi Zhang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196" y="59350"/>
            <a:ext cx="604220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87" y="0"/>
            <a:ext cx="57934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Verlet Algorithm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46" y="1307849"/>
            <a:ext cx="4732854" cy="32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63" y="0"/>
            <a:ext cx="58566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Calculation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8" y="2103384"/>
            <a:ext cx="4664725" cy="18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97" y="0"/>
            <a:ext cx="66156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52" y="0"/>
            <a:ext cx="65550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368" y="0"/>
            <a:ext cx="65712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Algorithm 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29" y="1307850"/>
            <a:ext cx="5601247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425" y="1727750"/>
            <a:ext cx="25812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9" y="1272150"/>
            <a:ext cx="2652250" cy="3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Lennard-Jones Potential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Lennard-Jones Potential is used to approximate the interaction between neutral atoms or molecules.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σ</a:t>
            </a:r>
            <a:r>
              <a:rPr lang="en"/>
              <a:t> - </a:t>
            </a:r>
            <a:r>
              <a:rPr lang="en"/>
              <a:t>radius </a:t>
            </a:r>
            <a:r>
              <a:rPr lang="en"/>
              <a:t>of a hydrogen atom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 - distance between neighboring  atoms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625" y="2914775"/>
            <a:ext cx="5435226" cy="16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Units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Reduced units make things more convenient.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Quick Google search: “size of hydrogen atom”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53 pm (picometer) or 0.53 Å (Angstrom)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Length( </a:t>
            </a:r>
            <a:r>
              <a:rPr lang="en" sz="1800"/>
              <a:t>𝝈 ):  </a:t>
            </a:r>
            <a:r>
              <a:rPr lang="en" sz="1800"/>
              <a:t>Angstrom (1 Å = 1*10</a:t>
            </a:r>
            <a:r>
              <a:rPr baseline="30000" lang="en" sz="1800"/>
              <a:t>-10</a:t>
            </a:r>
            <a:r>
              <a:rPr lang="en" sz="1800"/>
              <a:t> m 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</a:t>
            </a:r>
            <a:r>
              <a:rPr lang="en" sz="1800"/>
              <a:t> (harmonic potential constant): </a:t>
            </a:r>
            <a:r>
              <a:rPr lang="en" sz="1800"/>
              <a:t>[F/𝝈] or </a:t>
            </a:r>
            <a:r>
              <a:rPr lang="en" sz="1800"/>
              <a:t>[E/</a:t>
            </a:r>
            <a:r>
              <a:rPr lang="en" sz="1800"/>
              <a:t>𝝈</a:t>
            </a:r>
            <a:r>
              <a:rPr baseline="30000" lang="en" sz="1800"/>
              <a:t>2</a:t>
            </a:r>
            <a:r>
              <a:rPr lang="en" sz="1800"/>
              <a:t>]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Δ</a:t>
            </a:r>
            <a:r>
              <a:rPr lang="en" sz="1800"/>
              <a:t>t</a:t>
            </a:r>
            <a:r>
              <a:rPr lang="en" sz="1800"/>
              <a:t> (time) →  0.005[t] is 1.09*10</a:t>
            </a:r>
            <a:r>
              <a:rPr baseline="30000" lang="en" sz="1800"/>
              <a:t>-14</a:t>
            </a:r>
            <a:r>
              <a:rPr lang="en" sz="1800"/>
              <a:t>[s]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 (temperature) → 1 T = 119.8K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Bonded Interaction between H-H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Harmonic potential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</a:t>
            </a:r>
            <a:r>
              <a:rPr lang="en" sz="1800"/>
              <a:t> = √(x</a:t>
            </a:r>
            <a:r>
              <a:rPr baseline="-25000" lang="en" sz="1800"/>
              <a:t>i</a:t>
            </a:r>
            <a:r>
              <a:rPr lang="en" sz="1800"/>
              <a:t>-x</a:t>
            </a:r>
            <a:r>
              <a:rPr baseline="-25000" lang="en" sz="1800"/>
              <a:t>j</a:t>
            </a:r>
            <a:r>
              <a:rPr lang="en" sz="1800"/>
              <a:t>)</a:t>
            </a:r>
            <a:r>
              <a:rPr baseline="30000" lang="en" sz="1800"/>
              <a:t>2</a:t>
            </a:r>
            <a:r>
              <a:rPr lang="en" sz="1800"/>
              <a:t>+(y</a:t>
            </a:r>
            <a:r>
              <a:rPr baseline="-25000" lang="en" sz="1800"/>
              <a:t>i</a:t>
            </a:r>
            <a:r>
              <a:rPr lang="en" sz="1800"/>
              <a:t>-y</a:t>
            </a:r>
            <a:r>
              <a:rPr baseline="-25000" lang="en" sz="1800"/>
              <a:t>j</a:t>
            </a:r>
            <a:r>
              <a:rPr lang="en" sz="1800"/>
              <a:t>)</a:t>
            </a:r>
            <a:r>
              <a:rPr baseline="30000" lang="en" sz="1800"/>
              <a:t>2</a:t>
            </a:r>
            <a:r>
              <a:rPr lang="en" sz="1800"/>
              <a:t>+(z</a:t>
            </a:r>
            <a:r>
              <a:rPr baseline="-25000" lang="en" sz="1800"/>
              <a:t>i</a:t>
            </a:r>
            <a:r>
              <a:rPr lang="en" sz="1800"/>
              <a:t>-z</a:t>
            </a:r>
            <a:r>
              <a:rPr baseline="-25000" lang="en" sz="1800"/>
              <a:t>j</a:t>
            </a:r>
            <a:r>
              <a:rPr lang="en" sz="1800"/>
              <a:t>)</a:t>
            </a:r>
            <a:r>
              <a:rPr baseline="30000" lang="en" sz="1800"/>
              <a:t>2</a:t>
            </a:r>
            <a:endParaRPr baseline="3000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</a:t>
            </a:r>
            <a:r>
              <a:rPr baseline="-25000" lang="en" sz="1800"/>
              <a:t>0 </a:t>
            </a:r>
            <a:r>
              <a:rPr lang="en" sz="1800"/>
              <a:t>- equilibrium bond length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</a:t>
            </a:r>
            <a:r>
              <a:rPr lang="en" sz="1800"/>
              <a:t> - spring constant</a:t>
            </a:r>
            <a:endParaRPr sz="18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305" y="2114697"/>
            <a:ext cx="3531395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052550" y="774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</a:t>
            </a:r>
            <a:r>
              <a:rPr baseline="-25000" lang="en" sz="1800"/>
              <a:t>b</a:t>
            </a:r>
            <a:r>
              <a:rPr lang="en" sz="1800"/>
              <a:t>/dx</a:t>
            </a:r>
            <a:r>
              <a:rPr baseline="-25000" lang="en" sz="1800"/>
              <a:t>i</a:t>
            </a:r>
            <a:r>
              <a:rPr lang="en" sz="1800"/>
              <a:t> = ½ * k(2x</a:t>
            </a:r>
            <a:r>
              <a:rPr baseline="-25000" lang="en" sz="1800"/>
              <a:t>i</a:t>
            </a:r>
            <a:r>
              <a:rPr lang="en" sz="1800"/>
              <a:t>-2x</a:t>
            </a:r>
            <a:r>
              <a:rPr baseline="-25000" lang="en" sz="1800"/>
              <a:t>j</a:t>
            </a:r>
            <a:r>
              <a:rPr lang="en" sz="1800"/>
              <a:t>) - ( r</a:t>
            </a:r>
            <a:r>
              <a:rPr baseline="-25000" lang="en" sz="1800"/>
              <a:t>0</a:t>
            </a:r>
            <a:r>
              <a:rPr lang="en" sz="1800"/>
              <a:t>(2x</a:t>
            </a:r>
            <a:r>
              <a:rPr baseline="-25000" lang="en" sz="1800"/>
              <a:t>i</a:t>
            </a:r>
            <a:r>
              <a:rPr lang="en" sz="1800"/>
              <a:t>-2x</a:t>
            </a:r>
            <a:r>
              <a:rPr baseline="-25000" lang="en" sz="1800"/>
              <a:t>j</a:t>
            </a:r>
            <a:r>
              <a:rPr lang="en" sz="1800"/>
              <a:t>)/r )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</a:t>
            </a:r>
            <a:r>
              <a:rPr baseline="-25000" lang="en" sz="1800"/>
              <a:t>b</a:t>
            </a:r>
            <a:r>
              <a:rPr lang="en" sz="1800"/>
              <a:t>/dx</a:t>
            </a:r>
            <a:r>
              <a:rPr baseline="-25000" lang="en" sz="1800"/>
              <a:t>j</a:t>
            </a:r>
            <a:r>
              <a:rPr lang="en" sz="1800"/>
              <a:t> = ½ * k(2x</a:t>
            </a:r>
            <a:r>
              <a:rPr baseline="-25000" lang="en" sz="1800"/>
              <a:t>j</a:t>
            </a:r>
            <a:r>
              <a:rPr lang="en" sz="1800"/>
              <a:t>-2x</a:t>
            </a:r>
            <a:r>
              <a:rPr baseline="-25000" lang="en" sz="1800"/>
              <a:t>i</a:t>
            </a:r>
            <a:r>
              <a:rPr lang="en" sz="1800"/>
              <a:t>) - ( r</a:t>
            </a:r>
            <a:r>
              <a:rPr baseline="-25000" lang="en" sz="1800"/>
              <a:t>0</a:t>
            </a:r>
            <a:r>
              <a:rPr lang="en" sz="1800"/>
              <a:t>(2x</a:t>
            </a:r>
            <a:r>
              <a:rPr baseline="-25000" lang="en" sz="1800"/>
              <a:t>j</a:t>
            </a:r>
            <a:r>
              <a:rPr lang="en" sz="1800"/>
              <a:t>-2x</a:t>
            </a:r>
            <a:r>
              <a:rPr baseline="-25000" lang="en" sz="1800"/>
              <a:t>i</a:t>
            </a:r>
            <a:r>
              <a:rPr lang="en" sz="1800"/>
              <a:t>)/r )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</a:t>
            </a:r>
            <a:r>
              <a:rPr baseline="-25000" lang="en" sz="1800"/>
              <a:t>b</a:t>
            </a:r>
            <a:r>
              <a:rPr lang="en" sz="1800"/>
              <a:t>/dy</a:t>
            </a:r>
            <a:r>
              <a:rPr baseline="-25000" lang="en" sz="1800"/>
              <a:t>i</a:t>
            </a:r>
            <a:r>
              <a:rPr lang="en" sz="1800"/>
              <a:t> = ½ * k(2y</a:t>
            </a:r>
            <a:r>
              <a:rPr baseline="-25000" lang="en" sz="1800"/>
              <a:t>i</a:t>
            </a:r>
            <a:r>
              <a:rPr lang="en" sz="1800"/>
              <a:t>-2y</a:t>
            </a:r>
            <a:r>
              <a:rPr baseline="-25000" lang="en" sz="1800"/>
              <a:t>j</a:t>
            </a:r>
            <a:r>
              <a:rPr lang="en" sz="1800"/>
              <a:t>) - ( r</a:t>
            </a:r>
            <a:r>
              <a:rPr baseline="-25000" lang="en" sz="1800"/>
              <a:t>0</a:t>
            </a:r>
            <a:r>
              <a:rPr lang="en" sz="1800"/>
              <a:t>(2y</a:t>
            </a:r>
            <a:r>
              <a:rPr baseline="-25000" lang="en" sz="1800"/>
              <a:t>i</a:t>
            </a:r>
            <a:r>
              <a:rPr lang="en" sz="1800"/>
              <a:t>-2y</a:t>
            </a:r>
            <a:r>
              <a:rPr baseline="-25000" lang="en" sz="1800"/>
              <a:t>j</a:t>
            </a:r>
            <a:r>
              <a:rPr lang="en" sz="1800"/>
              <a:t>)/r )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</a:t>
            </a:r>
            <a:r>
              <a:rPr baseline="-25000" lang="en" sz="1800"/>
              <a:t>b</a:t>
            </a:r>
            <a:r>
              <a:rPr lang="en" sz="1800"/>
              <a:t>/dy</a:t>
            </a:r>
            <a:r>
              <a:rPr baseline="-25000" lang="en" sz="1800"/>
              <a:t>j</a:t>
            </a:r>
            <a:r>
              <a:rPr lang="en" sz="1800"/>
              <a:t> = ½ * k(2y</a:t>
            </a:r>
            <a:r>
              <a:rPr baseline="-25000" lang="en" sz="1800"/>
              <a:t>j</a:t>
            </a:r>
            <a:r>
              <a:rPr lang="en" sz="1800"/>
              <a:t>-2y</a:t>
            </a:r>
            <a:r>
              <a:rPr baseline="-25000" lang="en" sz="1800"/>
              <a:t>i</a:t>
            </a:r>
            <a:r>
              <a:rPr lang="en" sz="1800"/>
              <a:t>) - ( r</a:t>
            </a:r>
            <a:r>
              <a:rPr baseline="-25000" lang="en" sz="1800"/>
              <a:t>0</a:t>
            </a:r>
            <a:r>
              <a:rPr lang="en" sz="1800"/>
              <a:t>(2y</a:t>
            </a:r>
            <a:r>
              <a:rPr baseline="-25000" lang="en" sz="1800"/>
              <a:t>j</a:t>
            </a:r>
            <a:r>
              <a:rPr lang="en" sz="1800"/>
              <a:t>-2y</a:t>
            </a:r>
            <a:r>
              <a:rPr baseline="-25000" lang="en" sz="1800"/>
              <a:t>i</a:t>
            </a:r>
            <a:r>
              <a:rPr lang="en" sz="1800"/>
              <a:t>)/r )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</a:t>
            </a:r>
            <a:r>
              <a:rPr baseline="-25000" lang="en" sz="1800"/>
              <a:t>b</a:t>
            </a:r>
            <a:r>
              <a:rPr lang="en" sz="1800"/>
              <a:t>/dz</a:t>
            </a:r>
            <a:r>
              <a:rPr baseline="-25000" lang="en" sz="1800"/>
              <a:t>i</a:t>
            </a:r>
            <a:r>
              <a:rPr lang="en" sz="1800"/>
              <a:t> = ½ * k(2z</a:t>
            </a:r>
            <a:r>
              <a:rPr baseline="-25000" lang="en" sz="1800"/>
              <a:t>i</a:t>
            </a:r>
            <a:r>
              <a:rPr lang="en" sz="1800"/>
              <a:t>-2z</a:t>
            </a:r>
            <a:r>
              <a:rPr baseline="-25000" lang="en" sz="1800"/>
              <a:t>j</a:t>
            </a:r>
            <a:r>
              <a:rPr lang="en" sz="1800"/>
              <a:t>) - ( r</a:t>
            </a:r>
            <a:r>
              <a:rPr baseline="-25000" lang="en" sz="1800"/>
              <a:t>0</a:t>
            </a:r>
            <a:r>
              <a:rPr lang="en" sz="1800"/>
              <a:t>(2z</a:t>
            </a:r>
            <a:r>
              <a:rPr baseline="-25000" lang="en" sz="1800"/>
              <a:t>i</a:t>
            </a:r>
            <a:r>
              <a:rPr lang="en" sz="1800"/>
              <a:t>-2z</a:t>
            </a:r>
            <a:r>
              <a:rPr baseline="-25000" lang="en" sz="1800"/>
              <a:t>j</a:t>
            </a:r>
            <a:r>
              <a:rPr lang="en" sz="1800"/>
              <a:t>)/r )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</a:t>
            </a:r>
            <a:r>
              <a:rPr baseline="-25000" lang="en" sz="1800"/>
              <a:t>b</a:t>
            </a:r>
            <a:r>
              <a:rPr lang="en" sz="1800"/>
              <a:t>/dz</a:t>
            </a:r>
            <a:r>
              <a:rPr baseline="-25000" lang="en" sz="1800"/>
              <a:t>j</a:t>
            </a:r>
            <a:r>
              <a:rPr lang="en" sz="1800"/>
              <a:t> = ½ * k(2z</a:t>
            </a:r>
            <a:r>
              <a:rPr baseline="-25000" lang="en" sz="1800"/>
              <a:t>j</a:t>
            </a:r>
            <a:r>
              <a:rPr lang="en" sz="1800"/>
              <a:t>-2z</a:t>
            </a:r>
            <a:r>
              <a:rPr baseline="-25000" lang="en" sz="1800"/>
              <a:t>i</a:t>
            </a:r>
            <a:r>
              <a:rPr lang="en" sz="1800"/>
              <a:t>) - ( r</a:t>
            </a:r>
            <a:r>
              <a:rPr baseline="-25000" lang="en" sz="1800"/>
              <a:t>0</a:t>
            </a:r>
            <a:r>
              <a:rPr lang="en" sz="1800"/>
              <a:t>(2z</a:t>
            </a:r>
            <a:r>
              <a:rPr baseline="-25000" lang="en" sz="1800"/>
              <a:t>j</a:t>
            </a:r>
            <a:r>
              <a:rPr lang="en" sz="1800"/>
              <a:t>-2z</a:t>
            </a:r>
            <a:r>
              <a:rPr baseline="-25000" lang="en" sz="1800"/>
              <a:t>i</a:t>
            </a:r>
            <a:r>
              <a:rPr lang="en" sz="1800"/>
              <a:t>)/r )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 = √(x</a:t>
            </a:r>
            <a:r>
              <a:rPr baseline="-25000" lang="en" sz="1800"/>
              <a:t>i</a:t>
            </a:r>
            <a:r>
              <a:rPr lang="en" sz="1800"/>
              <a:t>-x</a:t>
            </a:r>
            <a:r>
              <a:rPr baseline="-25000" lang="en" sz="1800"/>
              <a:t>j</a:t>
            </a:r>
            <a:r>
              <a:rPr lang="en" sz="1800"/>
              <a:t>)</a:t>
            </a:r>
            <a:r>
              <a:rPr baseline="30000" lang="en" sz="1800"/>
              <a:t>2</a:t>
            </a:r>
            <a:r>
              <a:rPr lang="en" sz="1800"/>
              <a:t>+(y</a:t>
            </a:r>
            <a:r>
              <a:rPr baseline="-25000" lang="en" sz="1800"/>
              <a:t>i</a:t>
            </a:r>
            <a:r>
              <a:rPr lang="en" sz="1800"/>
              <a:t>-y</a:t>
            </a:r>
            <a:r>
              <a:rPr baseline="-25000" lang="en" sz="1800"/>
              <a:t>j</a:t>
            </a:r>
            <a:r>
              <a:rPr lang="en" sz="1800"/>
              <a:t>)</a:t>
            </a:r>
            <a:r>
              <a:rPr baseline="30000" lang="en" sz="1800"/>
              <a:t>2</a:t>
            </a:r>
            <a:r>
              <a:rPr lang="en" sz="1800"/>
              <a:t>+(z</a:t>
            </a:r>
            <a:r>
              <a:rPr baseline="-25000" lang="en" sz="1800"/>
              <a:t>i</a:t>
            </a:r>
            <a:r>
              <a:rPr lang="en" sz="1800"/>
              <a:t>-z</a:t>
            </a:r>
            <a:r>
              <a:rPr baseline="-25000" lang="en" sz="1800"/>
              <a:t>j</a:t>
            </a:r>
            <a:r>
              <a:rPr lang="en" sz="1800"/>
              <a:t>)</a:t>
            </a:r>
            <a:r>
              <a:rPr baseline="30000" lang="en" sz="1800"/>
              <a:t>2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3517"/>
            <a:ext cx="9144002" cy="309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Calculation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613" y="1307838"/>
            <a:ext cx="50387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