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362bf00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0362bf00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0362bf00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0362bf00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0362bf006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0362bf006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0362bf006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0362bf00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362bf00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0362bf00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0362bf00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0362bf00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0362bf006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0362bf006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f096e7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f096e7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ws.amazon.com/tw/education/awseducate/apply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forms.gle/Wbvem94wFQfqJHUy5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jenhao.cs08g@nctu.edu.tw" TargetMode="External"/><Relationship Id="rId4" Type="http://schemas.openxmlformats.org/officeDocument/2006/relationships/hyperlink" Target="mailto:happy1103.cs08g@nctu.edu.tw" TargetMode="External"/><Relationship Id="rId5" Type="http://schemas.openxmlformats.org/officeDocument/2006/relationships/hyperlink" Target="mailto:thlin.cs08g@nctu.edu.tw" TargetMode="External"/><Relationship Id="rId6" Type="http://schemas.openxmlformats.org/officeDocument/2006/relationships/hyperlink" Target="mailto:paul851006@gmail.com" TargetMode="External"/><Relationship Id="rId7" Type="http://schemas.openxmlformats.org/officeDocument/2006/relationships/hyperlink" Target="mailto:thlin.cs08g@nctu.edu.t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AWS Educate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1 - </a:t>
            </a:r>
            <a:r>
              <a:rPr lang="zh-TW" sz="1400">
                <a:latin typeface="Lato"/>
                <a:ea typeface="Lato"/>
                <a:cs typeface="Lato"/>
                <a:sym typeface="Lato"/>
              </a:rPr>
              <a:t>Go to </a:t>
            </a:r>
            <a:r>
              <a:rPr lang="zh-TW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https://aws.amazon.com/tw/education/awseducate/apply/</a:t>
            </a:r>
            <a:endParaRPr sz="14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79375" y="986950"/>
            <a:ext cx="6730027" cy="4206276"/>
            <a:chOff x="1416575" y="986963"/>
            <a:chExt cx="6730027" cy="4206276"/>
          </a:xfrm>
        </p:grpSpPr>
        <p:pic>
          <p:nvPicPr>
            <p:cNvPr id="143" name="Google Shape;14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6575" y="986963"/>
              <a:ext cx="6730027" cy="4206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4"/>
            <p:cNvSpPr txBox="1"/>
            <p:nvPr/>
          </p:nvSpPr>
          <p:spPr>
            <a:xfrm>
              <a:off x="5461100" y="2209725"/>
              <a:ext cx="1250100" cy="12723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2 - Fill out the form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800" y="981512"/>
            <a:ext cx="7156099" cy="41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2782625" y="1860050"/>
            <a:ext cx="4553400" cy="106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2782625" y="2917450"/>
            <a:ext cx="2157600" cy="29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3 - Agree Terms &amp; Conditions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 b="0" l="3484" r="0" t="10754"/>
          <a:stretch/>
        </p:blipFill>
        <p:spPr>
          <a:xfrm>
            <a:off x="1398750" y="1063950"/>
            <a:ext cx="6937651" cy="4009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4.1 - Wait for email verification 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3">
            <a:alphaModFix/>
          </a:blip>
          <a:srcRect b="0" l="3614" r="0" t="10865"/>
          <a:stretch/>
        </p:blipFill>
        <p:spPr>
          <a:xfrm>
            <a:off x="1390738" y="1042900"/>
            <a:ext cx="6852427" cy="396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4.2 - Email verification 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000" y="1362201"/>
            <a:ext cx="7649933" cy="29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4.3 - Application Approved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525" y="972600"/>
            <a:ext cx="6993026" cy="410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5 - Tell us your AWS Educate email address</a:t>
            </a:r>
            <a:endParaRPr sz="1400"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45425" y="1421175"/>
            <a:ext cx="7038900" cy="291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400"/>
              <a:t>After application approved, please </a:t>
            </a:r>
            <a:r>
              <a:rPr lang="zh-TW" sz="14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zh-TW" sz="1400">
                <a:latin typeface="Montserrat"/>
                <a:ea typeface="Montserrat"/>
                <a:cs typeface="Montserrat"/>
                <a:sym typeface="Montserrat"/>
              </a:rPr>
              <a:t>o to </a:t>
            </a:r>
            <a:r>
              <a:rPr lang="zh-TW" sz="14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https://forms.gle/Wbvem94wFQfqJHUy5</a:t>
            </a:r>
            <a:r>
              <a:rPr lang="zh-TW" sz="14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zh-TW" sz="1400">
                <a:latin typeface="Montserrat"/>
                <a:ea typeface="Montserrat"/>
                <a:cs typeface="Montserrat"/>
                <a:sym typeface="Montserrat"/>
              </a:rPr>
              <a:t>Fill out this google form, and we will invite you to join our AWS Educate Classroom.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 contact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鄭人豪 </a:t>
            </a:r>
            <a:r>
              <a:rPr lang="zh-TW" sz="14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jenhao.cs08g@nctu.edu.tw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顏佳儀 </a:t>
            </a:r>
            <a:r>
              <a:rPr lang="zh-TW" sz="14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4"/>
              </a:rPr>
              <a:t>happy1103.cs08g@nctu.edu.tw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林廷翰 </a:t>
            </a:r>
            <a:r>
              <a:rPr lang="zh-TW" sz="14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5"/>
              </a:rPr>
              <a:t>thlin.cs08g@nctu.edu.tw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張城溥 </a:t>
            </a:r>
            <a:r>
              <a:rPr lang="zh-TW" sz="14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6"/>
              </a:rPr>
              <a:t>paul851006@gmail.com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陳凱軒 </a:t>
            </a:r>
            <a:r>
              <a:rPr lang="zh-TW" sz="1400" u="sng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7"/>
              </a:rPr>
              <a:t>tkaishien.cs08g@nctu.edu.tw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