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3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0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97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3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47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5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0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35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54E7-8A78-4BDE-BF94-F0EABB5A5A83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2CF-143D-44FD-B714-6CD625DB25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2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1891717" y="2856451"/>
            <a:ext cx="93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2827090" y="2122415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827090" y="2118220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948730" y="2122414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948730" y="2856451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025139" y="2121366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025139" y="2117171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146779" y="2121365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146779" y="2855402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3225285" y="2121366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225285" y="2117171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346925" y="2121365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346925" y="2855402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427528" y="2121366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427528" y="2117171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549168" y="2121365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549168" y="2855402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3625575" y="2121366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625575" y="2117171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3747215" y="2121365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747215" y="2855402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3827817" y="2117172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827817" y="2112977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949457" y="2117171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949457" y="2851208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961817" y="2851208"/>
            <a:ext cx="93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4897190" y="2117172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897190" y="2112977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018830" y="2117171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018830" y="2851208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5095239" y="2116123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095239" y="2111928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5216879" y="2116122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216879" y="2850159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5295385" y="2116123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5295385" y="2111928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417025" y="2116122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5417025" y="2850159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5497628" y="2116123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5497628" y="2111928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5619268" y="2116122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619268" y="2850159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5695675" y="2116123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695675" y="2111928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5817315" y="2116122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5817315" y="2850159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5897917" y="2111929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5897917" y="2107734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6019557" y="2111928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6019557" y="2845965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6039499" y="2844916"/>
            <a:ext cx="93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6974872" y="2110880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974872" y="2106685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7096512" y="2110879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096512" y="2844916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V="1">
            <a:off x="7172921" y="2109831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7172921" y="2105636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294561" y="2109830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7294561" y="2843867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7373067" y="2109831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7373067" y="2105636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7494707" y="2109830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7494707" y="2843867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V="1">
            <a:off x="7575310" y="2109831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575310" y="2105636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7696950" y="2109830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7696950" y="2843867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7773357" y="2109831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7773357" y="2105636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7894997" y="2109830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894997" y="2843867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7975599" y="2105637"/>
            <a:ext cx="0" cy="73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7975599" y="2101442"/>
            <a:ext cx="121640" cy="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8097239" y="2105636"/>
            <a:ext cx="4195" cy="73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8097239" y="2839673"/>
            <a:ext cx="7641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8173649" y="2839673"/>
            <a:ext cx="93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2827090" y="3015842"/>
            <a:ext cx="0" cy="67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3949457" y="2982286"/>
            <a:ext cx="0" cy="6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2827090" y="3485626"/>
            <a:ext cx="1134727" cy="8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3943556" y="3494015"/>
            <a:ext cx="9536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4898532" y="2934137"/>
            <a:ext cx="0" cy="6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V="1">
            <a:off x="2939390" y="3494014"/>
            <a:ext cx="43640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4713988" y="586166"/>
            <a:ext cx="310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可調整震動頻率，從</a:t>
            </a:r>
            <a:r>
              <a:rPr lang="en-US" altLang="zh-TW" dirty="0" smtClean="0"/>
              <a:t>1~100Hz, </a:t>
            </a:r>
            <a:r>
              <a:rPr lang="zh-TW" altLang="en-US" dirty="0" smtClean="0"/>
              <a:t>每</a:t>
            </a:r>
            <a:r>
              <a:rPr lang="en-US" altLang="zh-TW" dirty="0" smtClean="0"/>
              <a:t>0.1Hz</a:t>
            </a:r>
            <a:r>
              <a:rPr lang="zh-TW" altLang="en-US" dirty="0" smtClean="0"/>
              <a:t>一個間隔</a:t>
            </a:r>
            <a:endParaRPr lang="zh-TW" altLang="en-US" dirty="0"/>
          </a:p>
        </p:txBody>
      </p:sp>
      <p:cxnSp>
        <p:nvCxnSpPr>
          <p:cNvPr id="110" name="直線單箭頭接點 109"/>
          <p:cNvCxnSpPr/>
          <p:nvPr/>
        </p:nvCxnSpPr>
        <p:spPr>
          <a:xfrm flipH="1" flipV="1">
            <a:off x="4498156" y="3502405"/>
            <a:ext cx="569479" cy="82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4363299" y="4362362"/>
            <a:ext cx="170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可調整震動暫停時間</a:t>
            </a:r>
            <a:r>
              <a:rPr lang="en-US" altLang="zh-TW" dirty="0" smtClean="0"/>
              <a:t>0.1~5</a:t>
            </a:r>
            <a:r>
              <a:rPr lang="zh-TW" altLang="en-US" dirty="0" smtClean="0"/>
              <a:t>秒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</a:t>
            </a:r>
            <a:r>
              <a:rPr lang="en-US" altLang="zh-TW" dirty="0" smtClean="0"/>
              <a:t>0.1</a:t>
            </a:r>
            <a:r>
              <a:rPr lang="zh-TW" altLang="en-US" dirty="0" smtClean="0"/>
              <a:t>秒一個間隔</a:t>
            </a:r>
            <a:endParaRPr lang="zh-TW" altLang="en-US" dirty="0"/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5553511" y="1313765"/>
            <a:ext cx="272643" cy="73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2387454" y="4467224"/>
            <a:ext cx="170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可調整震動時間</a:t>
            </a:r>
            <a:r>
              <a:rPr lang="en-US" altLang="zh-TW" dirty="0" smtClean="0"/>
              <a:t>0.1~5</a:t>
            </a:r>
            <a:r>
              <a:rPr lang="zh-TW" altLang="en-US" dirty="0" smtClean="0"/>
              <a:t>秒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</a:t>
            </a:r>
            <a:r>
              <a:rPr lang="en-US" altLang="zh-TW" dirty="0" smtClean="0"/>
              <a:t>0.1</a:t>
            </a:r>
            <a:r>
              <a:rPr lang="zh-TW" altLang="en-US" dirty="0" smtClean="0"/>
              <a:t>秒一個間隔</a:t>
            </a:r>
            <a:endParaRPr lang="zh-TW" altLang="en-US" dirty="0"/>
          </a:p>
        </p:txBody>
      </p:sp>
      <p:cxnSp>
        <p:nvCxnSpPr>
          <p:cNvPr id="117" name="直線接點 116"/>
          <p:cNvCxnSpPr/>
          <p:nvPr/>
        </p:nvCxnSpPr>
        <p:spPr>
          <a:xfrm flipH="1">
            <a:off x="1921079" y="3061981"/>
            <a:ext cx="1398" cy="3003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9109022" y="3074653"/>
            <a:ext cx="0" cy="291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1921079" y="5939406"/>
            <a:ext cx="7187943" cy="41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1906398" y="5579511"/>
            <a:ext cx="721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按下開始鍵後，可調整整個震動時間，從</a:t>
            </a:r>
            <a:r>
              <a:rPr lang="en-US" altLang="zh-TW" dirty="0" smtClean="0"/>
              <a:t>5Min~60</a:t>
            </a:r>
            <a:r>
              <a:rPr lang="zh-TW" altLang="en-US" dirty="0" smtClean="0"/>
              <a:t>分，每</a:t>
            </a:r>
            <a:r>
              <a:rPr lang="en-US" altLang="zh-TW" dirty="0" smtClean="0"/>
              <a:t>5Min</a:t>
            </a:r>
            <a:r>
              <a:rPr lang="zh-TW" altLang="en-US" dirty="0" smtClean="0"/>
              <a:t>一個間隔</a:t>
            </a:r>
            <a:endParaRPr lang="zh-TW" altLang="en-US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268449" y="275852"/>
            <a:ext cx="434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線性馬達控制需求圖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02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 Ho Wei</dc:creator>
  <cp:lastModifiedBy>Tien Ho Wei</cp:lastModifiedBy>
  <cp:revision>3</cp:revision>
  <dcterms:created xsi:type="dcterms:W3CDTF">2018-08-01T02:39:30Z</dcterms:created>
  <dcterms:modified xsi:type="dcterms:W3CDTF">2018-08-01T02:49:04Z</dcterms:modified>
</cp:coreProperties>
</file>