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5E815EA-08DD-48C3-8DC2-6927B8C548E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AA1E-C977-4064-A03D-02B4AF5BE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6FF4A-4F9F-43F7-9CC2-85CF37859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339A1-573B-43F0-A5F3-685203AE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F49F-7192-4C5C-B3A7-15D080C6A5BC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89BBF-5B9F-4940-AD8E-8343E549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3B007-4E0E-44ED-8041-18DD6105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3C8D-74F4-4B51-8CE3-5EE2ACD9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0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F2B4-0DCF-4C22-86D3-F0D5D36A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88586-2904-4C62-A1DD-CD3619B4F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203EA-18FE-4FB1-9AD5-B2F782A7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F49F-7192-4C5C-B3A7-15D080C6A5BC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D2197-7585-4594-B198-853831B3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2A28B-9C1A-46B7-8345-04458BD8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3C8D-74F4-4B51-8CE3-5EE2ACD9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7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2688B-0C87-4891-A6A4-92B4EC239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C9C19-6A2C-4C9B-B73D-3A2F1579A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37669-BFC6-4DE1-A755-959B046F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F49F-7192-4C5C-B3A7-15D080C6A5BC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EBF3-5F1E-4637-97F5-128930D8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BB0DD-97E0-4B51-ACF4-1A7FA14E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3C8D-74F4-4B51-8CE3-5EE2ACD9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4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C927-4070-4F02-A0FF-B6671FD5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C79F4-2E07-4BD3-BA4E-81B129DC3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5DAE-6221-43DB-91CE-6F63067B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F49F-7192-4C5C-B3A7-15D080C6A5BC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0965-22B9-49AA-9A9F-CCC4FBC0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D4FB1-682F-48CD-9924-FC07EFCE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3C8D-74F4-4B51-8CE3-5EE2ACD9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6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BFFA-E78E-452A-8B90-73AD43CE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0405D-3581-49A2-A851-89A9208E6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542CA-28A8-4F9F-A3C3-F1906B7F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F49F-7192-4C5C-B3A7-15D080C6A5BC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54ED9-A66C-4151-B8B2-8D4073B8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C8015-E902-403F-BD06-426AC9EA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3C8D-74F4-4B51-8CE3-5EE2ACD9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7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9FA9-AD36-4293-9E0C-7FBA911E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616F-7A56-4954-9CC3-E8267D367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CB3BA-FD1D-4F2E-A116-01711EB98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50F80-C039-405E-AE3B-DC1DBC15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F49F-7192-4C5C-B3A7-15D080C6A5BC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62AE7-F587-4BC3-8283-D04A8543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9289C-3FB0-4869-A5CA-8E0A3053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3C8D-74F4-4B51-8CE3-5EE2ACD9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3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9E98-6628-41E5-A5EA-AFE37EA4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99CA-A718-47AF-812D-82331C1AD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FC46F-352C-456D-A03C-BDF3BBC11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3E475-36CF-4940-950A-FE0DA23A9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42E0F-D16E-4291-8CBC-F5BD876DB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4A4E8-1584-420E-A911-36ABDDFA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F49F-7192-4C5C-B3A7-15D080C6A5BC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70148-558C-438D-BFE2-3734C1FB1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9BE47-2058-40A3-9819-78498B74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3C8D-74F4-4B51-8CE3-5EE2ACD9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8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BBF2-092B-44F8-9D1C-BC862EB5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A845D-EF5C-4C75-8D7A-95A72E52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F49F-7192-4C5C-B3A7-15D080C6A5BC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57BC1-57AE-430D-9FB4-FC6034B2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20043-A6D4-46B8-9CAA-E51A29CE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3C8D-74F4-4B51-8CE3-5EE2ACD9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0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4BFAA-CD8F-4BDA-9263-2DBCD22E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F49F-7192-4C5C-B3A7-15D080C6A5BC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8A958-1409-49C7-A533-64130491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27264-AA8A-4C80-9C14-984EEBB3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3C8D-74F4-4B51-8CE3-5EE2ACD9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4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563C-19AF-4050-9D82-C8F81A8C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30155-58A5-4642-941C-AE854E8B7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3CC33-88CB-49BA-AA65-DAD32638F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51B0C-0C2A-40ED-A556-990D5CBC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F49F-7192-4C5C-B3A7-15D080C6A5BC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5859D-45A6-4153-9BB5-29B3448E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1AB79-0AC8-4CD7-AC17-E2286AB6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3C8D-74F4-4B51-8CE3-5EE2ACD9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4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A1D8-C4B7-4A10-BA87-CFB47304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4E462-4DC1-4929-AE61-3635D0CBA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C16CD-8969-4630-ABAE-E062730BA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23A6E-93D4-4B26-9DDA-486FC75F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F49F-7192-4C5C-B3A7-15D080C6A5BC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0A5FD-ABED-4C99-9179-21EE9902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3869B-4B7C-434C-B5F6-0FE5E1F0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3C8D-74F4-4B51-8CE3-5EE2ACD9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9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BCA29-4D99-49C7-9E0E-6EA3586F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2AB02-2A0E-48C6-8610-B81A83C0C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C197D-FF0E-492B-B43C-EB3C2DE1E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6F49F-7192-4C5C-B3A7-15D080C6A5BC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20744-3EA4-473B-BEA9-EA209B65A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35BE5-4382-4D6D-848B-91553AC6D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3C8D-74F4-4B51-8CE3-5EE2ACD9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9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5D5B58-F198-4C44-B0E9-B45747EED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10" y="875678"/>
            <a:ext cx="10153650" cy="5762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064C5F-790A-476C-A48C-B07A238EE9B9}"/>
              </a:ext>
            </a:extLst>
          </p:cNvPr>
          <p:cNvSpPr/>
          <p:nvPr/>
        </p:nvSpPr>
        <p:spPr>
          <a:xfrm>
            <a:off x="3226488" y="-98351"/>
            <a:ext cx="54010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 Of Rain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44E2BB-EA57-4450-8780-9D2070E6C1A3}"/>
              </a:ext>
            </a:extLst>
          </p:cNvPr>
          <p:cNvSpPr/>
          <p:nvPr/>
        </p:nvSpPr>
        <p:spPr>
          <a:xfrm>
            <a:off x="3764496" y="458262"/>
            <a:ext cx="41726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wettest place on earth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A7956D-FA74-42EE-A1A8-DC1648EB551B}"/>
              </a:ext>
            </a:extLst>
          </p:cNvPr>
          <p:cNvSpPr/>
          <p:nvPr/>
        </p:nvSpPr>
        <p:spPr>
          <a:xfrm rot="20688677">
            <a:off x="1368033" y="4144041"/>
            <a:ext cx="479292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ill It Be </a:t>
            </a:r>
          </a:p>
          <a:p>
            <a:pPr algn="ctr"/>
            <a:r>
              <a:rPr 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Rain Tomorrow ? </a:t>
            </a:r>
            <a:endParaRPr lang="en-US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8581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1547F-59A9-4E1F-B2F3-3A132A3D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7357"/>
            <a:ext cx="10515600" cy="1580321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ניתן לראות ממש בגרף זה כי ישנו קשר ישיר חזק בין מעוננות לגשם ולחות לגשם – פונקציות </a:t>
            </a:r>
            <a:r>
              <a:rPr lang="he-IL" dirty="0" err="1"/>
              <a:t>אקספוננציאליות</a:t>
            </a:r>
            <a:r>
              <a:rPr lang="he-IL" dirty="0"/>
              <a:t> עולות.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75E46-1D9C-4AD7-81C4-46CE2BB93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18" y="215493"/>
            <a:ext cx="10724322" cy="226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4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936FD-ACEC-427F-B0D5-326241AF1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לצורך שאלת המחקר החלטתי לחזות גשם של יום למחרת. כלומר באמצעות נתונים של כמות גשם ביום מסוים וכמות גשם ביום שלפני – האם ניתן יהיה לחזות אם ירד גשם ביום למחרת.</a:t>
            </a:r>
          </a:p>
          <a:p>
            <a:pPr marL="0" indent="0" algn="r" rtl="1">
              <a:buNone/>
            </a:pPr>
            <a:r>
              <a:rPr lang="he-IL" dirty="0"/>
              <a:t>הוספתי עמודות ל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he-IL" dirty="0"/>
              <a:t> לשם כך.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E1984-A713-4989-8C5B-D7BF0B760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58" y="470015"/>
            <a:ext cx="11013684" cy="253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83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3AB04-A85B-4126-ADD3-A34279F6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2114" y="5009321"/>
            <a:ext cx="9418982" cy="1520687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dirty="0"/>
              <a:t>ביצעתי נורמליזציה ל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he-IL" dirty="0"/>
              <a:t> שלי</a:t>
            </a:r>
            <a:r>
              <a:rPr lang="en-US" dirty="0"/>
              <a:t>.</a:t>
            </a:r>
            <a:r>
              <a:rPr lang="he-IL" dirty="0"/>
              <a:t> גם כאן השתמשתי ביחס של 0.8 אחוז למידה ו-0.2 בחינה של ה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he-IL" dirty="0"/>
              <a:t> . המודל הגיע ל0.6 , דיוק יחסית טוב ב-חיזוי גשם של יום המחרת בהתאם למשתנים שהשארתי ב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he-IL" dirty="0"/>
              <a:t>. </a:t>
            </a: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DEBFF0-FBB9-471C-80C7-96FE4745F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137" y="327991"/>
            <a:ext cx="7841726" cy="3324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128C0A-DF74-43A9-AEED-81AD9CED6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747" y="4138820"/>
            <a:ext cx="84391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2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FE2B5-E634-4A18-A610-F5498A41D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731" y="3628516"/>
            <a:ext cx="10515600" cy="313558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הייתי סקרנית לדעת מה יקרה במידה ונחליף את הנתונים של שלושת העמודות – 'מחר גשם', 'היום גשם' ו'אתמול גשם' – לנתונים </a:t>
            </a:r>
            <a:r>
              <a:rPr lang="he-IL" dirty="0" err="1"/>
              <a:t>בינארים</a:t>
            </a:r>
            <a:r>
              <a:rPr lang="he-IL" dirty="0"/>
              <a:t>. </a:t>
            </a:r>
          </a:p>
          <a:p>
            <a:pPr marL="0" indent="0" algn="r" rtl="1">
              <a:buNone/>
            </a:pPr>
            <a:r>
              <a:rPr lang="he-IL" dirty="0"/>
              <a:t>ירד גשם =1 , לא ירד גשם =0.</a:t>
            </a:r>
          </a:p>
          <a:p>
            <a:pPr marL="0" indent="0" algn="r" rtl="1">
              <a:buNone/>
            </a:pPr>
            <a:r>
              <a:rPr lang="he-IL" dirty="0"/>
              <a:t>האם זה יטיב את המודל ויעלה את רמת הדיוק בין החיזוי למה שקרה בפועל?</a:t>
            </a:r>
          </a:p>
          <a:p>
            <a:pPr marL="0" indent="0" algn="r" rtl="1">
              <a:buNone/>
            </a:pPr>
            <a:r>
              <a:rPr lang="he-IL" dirty="0"/>
              <a:t>והתברר שזה רק הוריד את </a:t>
            </a:r>
            <a:r>
              <a:rPr lang="he-IL" dirty="0" err="1"/>
              <a:t>את</a:t>
            </a:r>
            <a:r>
              <a:rPr lang="he-IL" dirty="0"/>
              <a:t> הדיוק – באופן משמעותי אפילו, ל-0.1.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41839-6A91-42B7-BA08-7BBEF0AAE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772" y="93896"/>
            <a:ext cx="6440856" cy="3424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CAAACE-8E03-49D5-BCF9-4C0C4C7B2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88" y="843790"/>
            <a:ext cx="38004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8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2A129-820F-46EA-9EDC-D04DF4A23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dirty="0"/>
              <a:t>החלטתי לעשות כעבודת חקר – חיזוי של גשם לפי ייצוא נתוני מזג האוויר מאתרי מזג האוויר שונים.</a:t>
            </a:r>
          </a:p>
          <a:p>
            <a:pPr marL="0" indent="0" algn="r" rtl="1">
              <a:buNone/>
            </a:pPr>
            <a:r>
              <a:rPr lang="he-IL" dirty="0"/>
              <a:t>בחיפושים רבים באינטרנט הבנתי שיהיה לי יותר קל לייצא את הנתונים של מזג האוויר באמצעות </a:t>
            </a:r>
            <a:r>
              <a:rPr lang="en-US" dirty="0"/>
              <a:t>API</a:t>
            </a:r>
            <a:r>
              <a:rPr lang="he-IL" dirty="0"/>
              <a:t>. אשר מייצא את הנתונים לרוב בפורמט ג'ייסון.</a:t>
            </a:r>
          </a:p>
          <a:p>
            <a:pPr marL="0" indent="0" algn="r" rtl="1">
              <a:buNone/>
            </a:pPr>
            <a:r>
              <a:rPr lang="he-IL" dirty="0"/>
              <a:t>עברתי לא מעט אתרים – ורובם לא יכלו לתת לי את המענה לכמות הימים שאני צריכה. התחייבתי להוציא בעבודה לפחות 5000 ימים ועליהם נתונים שונים – כגון כמות הגשם באותו יום, לחץ אוויר, מידת מעוננות, מהירות הרוח, </a:t>
            </a:r>
            <a:r>
              <a:rPr lang="he-IL" dirty="0" err="1"/>
              <a:t>טמפ</a:t>
            </a:r>
            <a:r>
              <a:rPr lang="he-IL" dirty="0"/>
              <a:t> מינימום, מידת הלחות, נקודת הטל ועוד.</a:t>
            </a:r>
          </a:p>
          <a:p>
            <a:pPr marL="0" indent="0" algn="r" rtl="1">
              <a:buNone/>
            </a:pPr>
            <a:r>
              <a:rPr lang="he-IL" dirty="0"/>
              <a:t>כל האתרים לא </a:t>
            </a:r>
            <a:r>
              <a:rPr lang="he-IL" dirty="0" err="1"/>
              <a:t>איפשרו</a:t>
            </a:r>
            <a:r>
              <a:rPr lang="he-IL" dirty="0"/>
              <a:t> ואף חסמו ייצוא כמות כזו של מידע. חלקם אפילו דרשו סכום כסף רב. לבסוף החלטתי להוריד קובץ </a:t>
            </a:r>
            <a:r>
              <a:rPr lang="en-US" dirty="0"/>
              <a:t>CSV</a:t>
            </a:r>
            <a:r>
              <a:rPr lang="he-IL" dirty="0"/>
              <a:t> בשביל ההתחלה ובהמשך למצוא דרך לייצא את הנתונים.</a:t>
            </a:r>
          </a:p>
          <a:p>
            <a:pPr marL="0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6913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B44C-C563-43EC-B92C-A9922FD30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5512"/>
            <a:ext cx="10515600" cy="4069867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התכנון הראשוני היה לחזות את הגשם למחרת בעיר : </a:t>
            </a:r>
            <a:r>
              <a:rPr lang="he-IL" dirty="0" err="1"/>
              <a:t>ירושליים</a:t>
            </a:r>
            <a:r>
              <a:rPr lang="he-IL" dirty="0"/>
              <a:t>.</a:t>
            </a:r>
          </a:p>
          <a:p>
            <a:pPr marL="0" indent="0" algn="r" rtl="1">
              <a:buNone/>
            </a:pPr>
            <a:r>
              <a:rPr lang="he-IL" dirty="0"/>
              <a:t>ייצאתי מידע מאתר </a:t>
            </a:r>
            <a:r>
              <a:rPr lang="en-US" dirty="0"/>
              <a:t>world weather online </a:t>
            </a:r>
            <a:r>
              <a:rPr lang="he-IL" dirty="0"/>
              <a:t> בצורת </a:t>
            </a:r>
            <a:r>
              <a:rPr lang="en-US" dirty="0"/>
              <a:t>CSV</a:t>
            </a:r>
            <a:r>
              <a:rPr lang="he-IL" dirty="0"/>
              <a:t> – משנת 2006. הקובץ ייצא לצערי גם מדידות </a:t>
            </a:r>
            <a:r>
              <a:rPr lang="he-IL" dirty="0" err="1"/>
              <a:t>טמפ</a:t>
            </a:r>
            <a:r>
              <a:rPr lang="he-IL" dirty="0"/>
              <a:t> שונות לאותו יום – פעם בשלוש שעות. מה שיצר קובץ כבד.</a:t>
            </a:r>
          </a:p>
          <a:p>
            <a:pPr marL="0" indent="0" algn="r" rtl="1">
              <a:buNone/>
            </a:pPr>
            <a:r>
              <a:rPr lang="he-IL" dirty="0"/>
              <a:t>ביצעתי ניקוי נתונים בסיסי – כמו הורדת עמודות עם ערכים שחוזרים על עצמם, שורות שלמות שהערכים בהן </a:t>
            </a:r>
            <a:r>
              <a:rPr lang="en-US" dirty="0"/>
              <a:t>NULL</a:t>
            </a:r>
            <a:r>
              <a:rPr lang="he-IL" dirty="0"/>
              <a:t>, שינוי פורמט </a:t>
            </a:r>
            <a:r>
              <a:rPr lang="he-IL" dirty="0" err="1"/>
              <a:t>סטרינג</a:t>
            </a:r>
            <a:r>
              <a:rPr lang="he-IL" dirty="0"/>
              <a:t> של תאריכים הימים והשעות לפורמט תאריך. כמו כן לקחתי ממוצע נתונים של אותו יום והפכתי אותם לנתון אחד אודות אותו יום (במקום כל כמה שעות).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4A3BC-370A-4291-AE9B-3E5C796CC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35" y="422621"/>
            <a:ext cx="9170504" cy="158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8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4537-AC08-4BAB-99AE-B785E4D7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4921"/>
            <a:ext cx="10515600" cy="2082041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ביצעתי נורמליזציה, היה נראה לי הגיוני שנתונים בטווחי גודל שונים – </a:t>
            </a:r>
            <a:r>
              <a:rPr lang="he-IL" dirty="0" err="1"/>
              <a:t>טמפ</a:t>
            </a:r>
            <a:r>
              <a:rPr lang="he-IL" dirty="0"/>
              <a:t> – מעלות </a:t>
            </a:r>
            <a:r>
              <a:rPr lang="en-US" dirty="0"/>
              <a:t>C</a:t>
            </a:r>
            <a:r>
              <a:rPr lang="he-IL" dirty="0"/>
              <a:t>, כמות גשם </a:t>
            </a:r>
            <a:r>
              <a:rPr lang="en-US" dirty="0"/>
              <a:t>MM</a:t>
            </a:r>
            <a:r>
              <a:rPr lang="he-IL" dirty="0"/>
              <a:t> , מידת המעוננות באחוזים – יש לעשות עליהם נורמליזציה, </a:t>
            </a:r>
            <a:r>
              <a:rPr kumimoji="0" lang="he-IL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כלומר להשתמש בסולם </a:t>
            </a:r>
            <a:r>
              <a:rPr lang="he-IL" altLang="en-US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מדידת ערכים </a:t>
            </a:r>
            <a:r>
              <a:rPr kumimoji="0" lang="he-IL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משותף, מבלי לעוות את ההבדלים בטווחי הערכים או לאבד מידע. לרוב עושים זאת לפני שימוש בלמידת מכונה.</a:t>
            </a:r>
            <a:r>
              <a:rPr kumimoji="0" lang="he-IL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34590-D468-439E-8401-AAD46C541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435" y="14320"/>
            <a:ext cx="6850339" cy="362261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EB6C333-CA31-4B11-A195-136662D8E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935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90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FF20C-2288-4F79-898A-EC6342353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70" y="3670715"/>
            <a:ext cx="10515600" cy="3187285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he-IL" dirty="0"/>
              <a:t>מכיוון ושימוש בלמידת מכונה מסוג רגרסיה ליניארית – נחקק לי הכי חזק </a:t>
            </a:r>
            <a:r>
              <a:rPr lang="he-IL" dirty="0" err="1"/>
              <a:t>בזכרון</a:t>
            </a:r>
            <a:r>
              <a:rPr lang="he-IL" dirty="0"/>
              <a:t> וגם היה נדמה שמכיוון ורוב הערכים שלי הם מספריים – יהיה נכון להשתמש כאן ברגרסיה ליניארית.</a:t>
            </a:r>
          </a:p>
          <a:p>
            <a:pPr marL="0" indent="0" algn="r" rtl="1">
              <a:buNone/>
            </a:pPr>
            <a:r>
              <a:rPr lang="he-IL" dirty="0"/>
              <a:t>לקחתי במקרה זה את כל העמודות שאינן עמודת כמות הגשם = כמשתנים בלתי תלויים.</a:t>
            </a:r>
          </a:p>
          <a:p>
            <a:pPr marL="0" indent="0" algn="r" rtl="1">
              <a:buNone/>
            </a:pPr>
            <a:r>
              <a:rPr lang="he-IL" dirty="0"/>
              <a:t>עמודת הגשם = המשתנה התלוי.</a:t>
            </a:r>
          </a:p>
          <a:p>
            <a:pPr marL="0" indent="0" algn="r" rtl="1">
              <a:buNone/>
            </a:pPr>
            <a:r>
              <a:rPr lang="he-IL" dirty="0"/>
              <a:t>בחרתי כי כמות הנתונים שהוא ייקח מה-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he-IL" dirty="0"/>
              <a:t> כאימון/ למידה יהיה ביחס של 0.8 ל-0.2 אחוז בחינה.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3CD48-7135-400F-ACDF-7B68B7C19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945" y="0"/>
            <a:ext cx="5806109" cy="355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2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7752-49BC-413E-8C39-D8F4F4202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3017"/>
            <a:ext cx="10515600" cy="338406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ייצרתי מודל ובדקתי את רמת הדיוק שלו – האם מה שהמודל חזה מבחינת ירידת גשם – באותם ימים באמת ירד גשם ?</a:t>
            </a:r>
          </a:p>
          <a:p>
            <a:pPr marL="0" indent="0" algn="r" rtl="1">
              <a:buNone/>
            </a:pPr>
            <a:r>
              <a:rPr lang="he-IL" dirty="0"/>
              <a:t>המודל היה לא מדויק – והראה </a:t>
            </a:r>
            <a:r>
              <a:rPr lang="en-US" dirty="0"/>
              <a:t>0.32 </a:t>
            </a:r>
            <a:r>
              <a:rPr lang="he-IL" dirty="0"/>
              <a:t> כאן הפסקתי.</a:t>
            </a:r>
          </a:p>
          <a:p>
            <a:pPr marL="0" indent="0" algn="r" rtl="1">
              <a:buNone/>
            </a:pPr>
            <a:r>
              <a:rPr lang="he-IL" dirty="0"/>
              <a:t>הבנתי כי ככל הנראה מכיוון ויש מעט מאוד ימים של גשם </a:t>
            </a:r>
            <a:r>
              <a:rPr lang="he-IL" dirty="0" err="1"/>
              <a:t>בירושליים</a:t>
            </a:r>
            <a:r>
              <a:rPr lang="he-IL" dirty="0"/>
              <a:t> ביחס לכמות הימים שיצאתי – למודל יהיה קשה לדייק מבחינת חיזוי גשם.</a:t>
            </a:r>
          </a:p>
          <a:p>
            <a:pPr marL="0" indent="0" algn="r" rtl="1">
              <a:buNone/>
            </a:pPr>
            <a:r>
              <a:rPr lang="he-IL" dirty="0"/>
              <a:t>בשל כך בחרתי ללכת לקיצון השני – חיזוי גשם במקום הגשום ביותר בעולם – הכפר </a:t>
            </a:r>
            <a:r>
              <a:rPr lang="he-I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מאוסינרם</a:t>
            </a:r>
            <a:r>
              <a:rPr lang="he-I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שבהודו.</a:t>
            </a: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06A1D-CE5F-4DE4-8AC1-88D40DA89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964" y="700915"/>
            <a:ext cx="52387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3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B5295-3616-4D4F-A150-0FECCBA31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760" y="3687419"/>
            <a:ext cx="10515600" cy="2852529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את ייצוא הנתונים עבור </a:t>
            </a:r>
            <a:r>
              <a:rPr lang="he-IL" dirty="0" err="1"/>
              <a:t>מאוסינרם</a:t>
            </a:r>
            <a:r>
              <a:rPr lang="he-IL" dirty="0"/>
              <a:t> לקחתי מאתר שמאפשר לקחת נתונים היסטוריים בכמויות גדולות של עשורים.</a:t>
            </a:r>
          </a:p>
          <a:p>
            <a:pPr marL="0" indent="0" algn="r" rtl="1">
              <a:buNone/>
            </a:pPr>
            <a:r>
              <a:rPr lang="he-IL" dirty="0"/>
              <a:t>השתמשתי ב-</a:t>
            </a:r>
            <a:r>
              <a:rPr lang="en-US" dirty="0"/>
              <a:t>API</a:t>
            </a:r>
            <a:r>
              <a:rPr lang="he-IL" dirty="0"/>
              <a:t> שייצא לי את הנתונים בפורמט ג'ייסון. ערכתי את הנתונים ל</a:t>
            </a:r>
            <a:r>
              <a:rPr lang="en-US" dirty="0"/>
              <a:t>DATAFRAME</a:t>
            </a:r>
            <a:r>
              <a:rPr lang="he-IL" dirty="0"/>
              <a:t>. ביצעתי לאחר מכן כמעט את אותן המניפולציות שביצעתי על ה-</a:t>
            </a:r>
            <a:r>
              <a:rPr lang="en-US" dirty="0"/>
              <a:t>csv </a:t>
            </a:r>
            <a:r>
              <a:rPr lang="he-IL" dirty="0"/>
              <a:t> של </a:t>
            </a:r>
            <a:r>
              <a:rPr lang="he-IL" dirty="0" err="1"/>
              <a:t>ירושליים</a:t>
            </a:r>
            <a:r>
              <a:rPr lang="he-IL" dirty="0"/>
              <a:t>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87E7E-E5BA-4B8D-A48C-59AA1FC49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18" y="447260"/>
            <a:ext cx="5399320" cy="2723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C844FA-865F-4498-94F8-F08F609F9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74" y="447259"/>
            <a:ext cx="6241774" cy="272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6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9A18A-6A31-465B-A8E4-E35338E8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4435"/>
            <a:ext cx="10515600" cy="200252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השתמשתי בגרף </a:t>
            </a:r>
            <a:r>
              <a:rPr lang="en-US" dirty="0"/>
              <a:t>heat-map </a:t>
            </a:r>
            <a:r>
              <a:rPr lang="he-IL" dirty="0"/>
              <a:t> על מנת ללמוד על הקשר שבין עמודות מסוימות(מאפיינים בלתי תלויים) על עמודת הגשם.</a:t>
            </a:r>
          </a:p>
          <a:p>
            <a:pPr marL="0" indent="0" algn="r" rtl="1">
              <a:buNone/>
            </a:pPr>
            <a:r>
              <a:rPr lang="he-IL" dirty="0"/>
              <a:t>התברר שישנם מאפיינים כמו – לחות, </a:t>
            </a:r>
            <a:r>
              <a:rPr lang="he-IL" dirty="0" err="1"/>
              <a:t>טמפ</a:t>
            </a:r>
            <a:r>
              <a:rPr lang="he-IL" dirty="0"/>
              <a:t> מינימום, מעוננות , מהירות רוח ולחץ על כמות הגשם.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71E64-2CE4-4E5D-8430-E8823DFC5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633" y="145391"/>
            <a:ext cx="6288157" cy="3134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90A822-BB7B-456C-A389-05235106F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10" y="145391"/>
            <a:ext cx="5703442" cy="336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7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0C369-AA64-49CB-8925-1A7072013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9729"/>
            <a:ext cx="10515600" cy="2867233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החלטתי שבכדי להראות מודל חיזוי טוב / מדויק יחסית שיודע לחזות גשם באמצעות נתונים מזג האוויר – אני אייצר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he-IL" dirty="0"/>
              <a:t> שכולל רק את המאפיינים עם הקשר החזק לכמות </a:t>
            </a:r>
            <a:r>
              <a:rPr lang="he-IL" dirty="0" err="1"/>
              <a:t>לכמות</a:t>
            </a:r>
            <a:r>
              <a:rPr lang="he-IL" dirty="0"/>
              <a:t> הגשם.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CB97F-4D1F-42BB-B16F-2C5A0E55D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96872"/>
            <a:ext cx="4450453" cy="284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9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715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inherit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z</dc:creator>
  <cp:lastModifiedBy>tommy z</cp:lastModifiedBy>
  <cp:revision>12</cp:revision>
  <dcterms:created xsi:type="dcterms:W3CDTF">2021-06-27T10:29:03Z</dcterms:created>
  <dcterms:modified xsi:type="dcterms:W3CDTF">2021-06-27T20:31:15Z</dcterms:modified>
</cp:coreProperties>
</file>