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5"/>
    <p:restoredTop sz="94719"/>
  </p:normalViewPr>
  <p:slideViewPr>
    <p:cSldViewPr snapToGrid="0">
      <p:cViewPr varScale="1">
        <p:scale>
          <a:sx n="69" d="100"/>
          <a:sy n="69" d="100"/>
        </p:scale>
        <p:origin x="20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4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2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9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1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4A23-A389-7E47-AD28-E7B0ABD0D64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D0D777-F414-EB4B-A1FE-20C6E040FF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gomonov/new-york-city-airbnb-open-data?rvi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3834-C61D-13F3-483C-E3BDB6554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E0F4B-EDB5-2FC2-BA76-EAEC4FE06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 Tran</a:t>
            </a:r>
          </a:p>
        </p:txBody>
      </p:sp>
    </p:spTree>
    <p:extLst>
      <p:ext uri="{BB962C8B-B14F-4D97-AF65-F5344CB8AC3E}">
        <p14:creationId xmlns:p14="http://schemas.microsoft.com/office/powerpoint/2010/main" val="35237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1301-B350-A387-0E64-1B8C9933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Conceptualization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C3C7-7105-1CBB-C87C-A80EA166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Airbnb guests to visit New York from cost effective listings.</a:t>
            </a:r>
          </a:p>
          <a:p>
            <a:r>
              <a:rPr lang="en-US" dirty="0"/>
              <a:t>Solution: Using data analysis to identify best value options.</a:t>
            </a:r>
          </a:p>
          <a:p>
            <a:r>
              <a:rPr lang="en-US" dirty="0"/>
              <a:t>Data Visualization Strategy: Map of New York with Airbnb listings by price and location, and a bar chart of the average Airbnb prices by borough.</a:t>
            </a:r>
          </a:p>
        </p:txBody>
      </p:sp>
    </p:spTree>
    <p:extLst>
      <p:ext uri="{BB962C8B-B14F-4D97-AF65-F5344CB8AC3E}">
        <p14:creationId xmlns:p14="http://schemas.microsoft.com/office/powerpoint/2010/main" val="233563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D9C1-515F-DD9F-86A2-2A0DAD9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Dataset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3888-DDAE-869A-C9D9-33BBA904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https://www.kaggle.com/datasets/dgomonov/new-york-city-airbnb-open-data?rvi=1</a:t>
            </a:r>
            <a:endParaRPr lang="en-US" dirty="0"/>
          </a:p>
          <a:p>
            <a:r>
              <a:rPr lang="en-US" dirty="0"/>
              <a:t>Detailed Airbnb listing data of New York in 2019.</a:t>
            </a:r>
          </a:p>
          <a:p>
            <a:r>
              <a:rPr lang="en-US" dirty="0"/>
              <a:t>Columns providing information about the hosts, geolocations, prices, and etc.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C8BC84-ECBB-497D-5A70-401F79DBC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65941"/>
              </p:ext>
            </p:extLst>
          </p:nvPr>
        </p:nvGraphicFramePr>
        <p:xfrm>
          <a:off x="-447872" y="3618544"/>
          <a:ext cx="12639872" cy="2018382"/>
        </p:xfrm>
        <a:graphic>
          <a:graphicData uri="http://schemas.openxmlformats.org/drawingml/2006/table">
            <a:tbl>
              <a:tblPr/>
              <a:tblGrid>
                <a:gridCol w="789992">
                  <a:extLst>
                    <a:ext uri="{9D8B030D-6E8A-4147-A177-3AD203B41FA5}">
                      <a16:colId xmlns:a16="http://schemas.microsoft.com/office/drawing/2014/main" val="1464179790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1298145405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189402142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393853728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583824082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531848192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2015821245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1245369602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438182219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1135403320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2737908698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2564319784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2722151100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162682294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1018557257"/>
                    </a:ext>
                  </a:extLst>
                </a:gridCol>
                <a:gridCol w="789992">
                  <a:extLst>
                    <a:ext uri="{9D8B030D-6E8A-4147-A177-3AD203B41FA5}">
                      <a16:colId xmlns:a16="http://schemas.microsoft.com/office/drawing/2014/main" val="1603077611"/>
                    </a:ext>
                  </a:extLst>
                </a:gridCol>
              </a:tblGrid>
              <a:tr h="2018382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host_id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host_name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neighbourhood_group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neighbourhood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latitude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longitude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room_type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price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minimum_nights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effectLst/>
                        </a:rPr>
                        <a:t>number_of_reviews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last_review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reviews_per_month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calculated_host_listings_count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availability_365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84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786F-473D-AB2C-590E-32E2C8B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Data procurement and verification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9C8C-5101-2F6F-BFFB-FCC3E0A8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Visualization (</a:t>
            </a:r>
            <a:r>
              <a:rPr lang="en-US" dirty="0" err="1"/>
              <a:t>neighbourhood_group</a:t>
            </a:r>
            <a:r>
              <a:rPr lang="en-US" dirty="0"/>
              <a:t>, </a:t>
            </a:r>
            <a:r>
              <a:rPr lang="en-US" dirty="0" err="1"/>
              <a:t>neighbourhood</a:t>
            </a:r>
            <a:r>
              <a:rPr lang="en-US" dirty="0"/>
              <a:t>, latitude, longitude, and price): No duplicates, consistent data types, no null values. Latitude and longitude are accurate for mapping.</a:t>
            </a:r>
          </a:p>
          <a:p>
            <a:r>
              <a:rPr lang="en-US" dirty="0"/>
              <a:t>Non Spatial Visualization (</a:t>
            </a:r>
            <a:r>
              <a:rPr lang="en-US" dirty="0" err="1"/>
              <a:t>neighbourhood_group</a:t>
            </a:r>
            <a:r>
              <a:rPr lang="en-US" dirty="0"/>
              <a:t>, price): No duplicates, consistent data types, no null values.</a:t>
            </a:r>
          </a:p>
        </p:txBody>
      </p:sp>
    </p:spTree>
    <p:extLst>
      <p:ext uri="{BB962C8B-B14F-4D97-AF65-F5344CB8AC3E}">
        <p14:creationId xmlns:p14="http://schemas.microsoft.com/office/powerpoint/2010/main" val="131561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0108-818D-B2E4-EF61-3F689F39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Data transformation and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408F-870F-6879-8B5F-476ECBA9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Transformation techniques</a:t>
            </a:r>
          </a:p>
          <a:p>
            <a:r>
              <a:rPr lang="en-US" dirty="0"/>
              <a:t>Normalize price values for accurate color scaling.</a:t>
            </a:r>
          </a:p>
          <a:p>
            <a:r>
              <a:rPr lang="en-US" dirty="0"/>
              <a:t>Remove outliers for statistical analysis.</a:t>
            </a:r>
          </a:p>
          <a:p>
            <a:r>
              <a:rPr lang="en-US" dirty="0"/>
              <a:t>Aggregation functions for both visualizations.</a:t>
            </a:r>
          </a:p>
          <a:p>
            <a:pPr marL="0" indent="0">
              <a:buNone/>
            </a:pPr>
            <a:r>
              <a:rPr lang="en-US" u="sng" dirty="0"/>
              <a:t>Storage</a:t>
            </a:r>
          </a:p>
          <a:p>
            <a:r>
              <a:rPr lang="en-US" dirty="0"/>
              <a:t>MySQL </a:t>
            </a:r>
          </a:p>
        </p:txBody>
      </p:sp>
    </p:spTree>
    <p:extLst>
      <p:ext uri="{BB962C8B-B14F-4D97-AF65-F5344CB8AC3E}">
        <p14:creationId xmlns:p14="http://schemas.microsoft.com/office/powerpoint/2010/main" val="23292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2722-DC8E-4BDD-860B-94572AEB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Data visualization</a:t>
            </a:r>
            <a:endParaRPr lang="en-US" dirty="0"/>
          </a:p>
        </p:txBody>
      </p:sp>
      <p:pic>
        <p:nvPicPr>
          <p:cNvPr id="14" name="Content Placeholder 1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2A2D8841-ABDC-7461-D8ED-123EE3B23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00916" y="2135169"/>
            <a:ext cx="4566892" cy="3324244"/>
          </a:xfrm>
        </p:spPr>
      </p:pic>
      <p:pic>
        <p:nvPicPr>
          <p:cNvPr id="12" name="Content Placeholder 11" descr="A map of a city&#10;&#10;Description automatically generated">
            <a:extLst>
              <a:ext uri="{FF2B5EF4-FFF2-40B4-BE49-F238E27FC236}">
                <a16:creationId xmlns:a16="http://schemas.microsoft.com/office/drawing/2014/main" id="{D90C7009-38FD-876B-556A-5303AF857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47191" y="2262146"/>
            <a:ext cx="3386066" cy="3197267"/>
          </a:xfrm>
        </p:spPr>
      </p:pic>
    </p:spTree>
    <p:extLst>
      <p:ext uri="{BB962C8B-B14F-4D97-AF65-F5344CB8AC3E}">
        <p14:creationId xmlns:p14="http://schemas.microsoft.com/office/powerpoint/2010/main" val="11528782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493</TotalTime>
  <Words>234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Lato</vt:lpstr>
      <vt:lpstr>Gallery</vt:lpstr>
      <vt:lpstr>New York Airbnb</vt:lpstr>
      <vt:lpstr>Conceptualization</vt:lpstr>
      <vt:lpstr>Dataset identification</vt:lpstr>
      <vt:lpstr>Data procurement and verification</vt:lpstr>
      <vt:lpstr>Data transformation and storage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Tran</dc:creator>
  <cp:lastModifiedBy>Tom Tran</cp:lastModifiedBy>
  <cp:revision>3</cp:revision>
  <dcterms:created xsi:type="dcterms:W3CDTF">2024-03-26T23:17:05Z</dcterms:created>
  <dcterms:modified xsi:type="dcterms:W3CDTF">2024-03-27T20:45:45Z</dcterms:modified>
</cp:coreProperties>
</file>