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98" r:id="rId1"/>
  </p:sldMasterIdLst>
  <p:notesMasterIdLst>
    <p:notesMasterId r:id="rId12"/>
  </p:notesMasterIdLst>
  <p:sldIdLst>
    <p:sldId id="268" r:id="rId2"/>
    <p:sldId id="286" r:id="rId3"/>
    <p:sldId id="277" r:id="rId4"/>
    <p:sldId id="278" r:id="rId5"/>
    <p:sldId id="275" r:id="rId6"/>
    <p:sldId id="280" r:id="rId7"/>
    <p:sldId id="279" r:id="rId8"/>
    <p:sldId id="283" r:id="rId9"/>
    <p:sldId id="276" r:id="rId10"/>
    <p:sldId id="28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5E34E56-B615-49A0-8EF1-E9F65D11ACC1}" type="datetimeFigureOut">
              <a:rPr lang="he-IL" smtClean="0"/>
              <a:t>י"ט/ניסן/תשפ"ג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C649559-08F2-40F4-8484-938B1CB3A5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724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BD395-1C41-4331-A01A-B5D57E71A250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9362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49559-08F2-40F4-8484-938B1CB3A56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0057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49559-08F2-40F4-8484-938B1CB3A56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120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49559-08F2-40F4-8484-938B1CB3A569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074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י"ט/ניסן/תשפ"ג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41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י"ט/ניסן/תשפ"ג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017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י"ט/ניסן/תשפ"ג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7379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י"ט/ניסן/תשפ"ג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186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י"ט/ניסן/תשפ"ג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730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י"ט/ניסן/תשפ"ג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8434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י"ט/ניסן/תשפ"ג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9830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י"ט/ניסן/תשפ"ג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969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י"ט/ניסן/תשפ"ג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943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י"ט/ניסן/תשפ"ג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905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י"ט/ניסן/תשפ"ג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735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י"ט/ניסן/תשפ"ג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358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י"ט/ניסן/תשפ"ג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47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י"ט/ניסן/תשפ"ג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89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י"ט/ניסן/תשפ"ג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396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י"ט/ניסן/תשפ"ג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483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79F71-E552-4891-A71A-015ADD22FDD3}" type="datetimeFigureOut">
              <a:rPr lang="he-IL" smtClean="0"/>
              <a:t>י"ט/ניסן/תשפ"ג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561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6723439"/>
            <a:ext cx="3503364" cy="14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9"/>
              </a:lnSpc>
            </a:pPr>
            <a:r>
              <a:rPr lang="en-US" sz="800" dirty="0">
                <a:solidFill>
                  <a:srgbClr val="000000"/>
                </a:solidFill>
                <a:latin typeface="Assistant Regular"/>
              </a:rPr>
              <a:t>Confidential and Proprietary. Copyright (c) by Gotcha. All Rights Reserved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2166">
            <a:off x="111672" y="948846"/>
            <a:ext cx="5256000" cy="3786"/>
          </a:xfrm>
          <a:prstGeom prst="line">
            <a:avLst/>
          </a:prstGeom>
          <a:ln w="47625" cap="rnd">
            <a:solidFill>
              <a:srgbClr val="008037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2" name="TextBox 12"/>
          <p:cNvSpPr txBox="1"/>
          <p:nvPr/>
        </p:nvSpPr>
        <p:spPr>
          <a:xfrm>
            <a:off x="0" y="6723439"/>
            <a:ext cx="3756752" cy="14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9"/>
              </a:lnSpc>
            </a:pPr>
            <a:r>
              <a:rPr lang="en-US" sz="800" dirty="0">
                <a:solidFill>
                  <a:srgbClr val="000000"/>
                </a:solidFill>
                <a:latin typeface="Assistant Regular"/>
              </a:rPr>
              <a:t>Confidential and Proprietary. Copyright (c) by Gotcha. All Rights Reserved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283786" y="146799"/>
            <a:ext cx="5773562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12"/>
              </a:lnSpc>
            </a:pPr>
            <a:r>
              <a:rPr lang="en-US" sz="5662" dirty="0">
                <a:solidFill>
                  <a:srgbClr val="008037"/>
                </a:solidFill>
                <a:latin typeface="Norwester"/>
              </a:rPr>
              <a:t>Marathon Goals</a:t>
            </a:r>
          </a:p>
        </p:txBody>
      </p:sp>
      <p:grpSp>
        <p:nvGrpSpPr>
          <p:cNvPr id="27" name="Group 37">
            <a:extLst>
              <a:ext uri="{FF2B5EF4-FFF2-40B4-BE49-F238E27FC236}">
                <a16:creationId xmlns:a16="http://schemas.microsoft.com/office/drawing/2014/main" id="{3A1B1429-54EA-DE01-4A5C-E94E4F5C5B72}"/>
              </a:ext>
            </a:extLst>
          </p:cNvPr>
          <p:cNvGrpSpPr/>
          <p:nvPr/>
        </p:nvGrpSpPr>
        <p:grpSpPr>
          <a:xfrm>
            <a:off x="11810293" y="16672"/>
            <a:ext cx="381707" cy="495660"/>
            <a:chOff x="0" y="0"/>
            <a:chExt cx="763414" cy="991320"/>
          </a:xfrm>
        </p:grpSpPr>
        <p:grpSp>
          <p:nvGrpSpPr>
            <p:cNvPr id="28" name="Group 38">
              <a:extLst>
                <a:ext uri="{FF2B5EF4-FFF2-40B4-BE49-F238E27FC236}">
                  <a16:creationId xmlns:a16="http://schemas.microsoft.com/office/drawing/2014/main" id="{BC57A493-060F-544E-8BD0-E8584440AF6E}"/>
                </a:ext>
              </a:extLst>
            </p:cNvPr>
            <p:cNvGrpSpPr/>
            <p:nvPr/>
          </p:nvGrpSpPr>
          <p:grpSpPr>
            <a:xfrm>
              <a:off x="0" y="0"/>
              <a:ext cx="763414" cy="763414"/>
              <a:chOff x="0" y="0"/>
              <a:chExt cx="812800" cy="812800"/>
            </a:xfrm>
          </p:grpSpPr>
          <p:sp>
            <p:nvSpPr>
              <p:cNvPr id="43" name="Freeform 39">
                <a:extLst>
                  <a:ext uri="{FF2B5EF4-FFF2-40B4-BE49-F238E27FC236}">
                    <a16:creationId xmlns:a16="http://schemas.microsoft.com/office/drawing/2014/main" id="{D441E0B9-ECBB-0AD9-34C9-2789BBB1FC81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60605"/>
              </a:solidFill>
            </p:spPr>
          </p:sp>
          <p:sp>
            <p:nvSpPr>
              <p:cNvPr id="44" name="TextBox 40">
                <a:extLst>
                  <a:ext uri="{FF2B5EF4-FFF2-40B4-BE49-F238E27FC236}">
                    <a16:creationId xmlns:a16="http://schemas.microsoft.com/office/drawing/2014/main" id="{086322A3-E42B-AF7F-6B1A-4E3DBA7BDA90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29" name="Group 41">
              <a:extLst>
                <a:ext uri="{FF2B5EF4-FFF2-40B4-BE49-F238E27FC236}">
                  <a16:creationId xmlns:a16="http://schemas.microsoft.com/office/drawing/2014/main" id="{BDBE4C74-8E19-8B20-6D74-2AE3898BB4E5}"/>
                </a:ext>
              </a:extLst>
            </p:cNvPr>
            <p:cNvGrpSpPr/>
            <p:nvPr/>
          </p:nvGrpSpPr>
          <p:grpSpPr>
            <a:xfrm>
              <a:off x="97891" y="99946"/>
              <a:ext cx="567632" cy="567632"/>
              <a:chOff x="0" y="0"/>
              <a:chExt cx="812800" cy="812800"/>
            </a:xfrm>
          </p:grpSpPr>
          <p:sp>
            <p:nvSpPr>
              <p:cNvPr id="41" name="Freeform 42">
                <a:extLst>
                  <a:ext uri="{FF2B5EF4-FFF2-40B4-BE49-F238E27FC236}">
                    <a16:creationId xmlns:a16="http://schemas.microsoft.com/office/drawing/2014/main" id="{632889DE-6FDD-35E4-AD8C-D88A0F2A6E65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42" name="TextBox 43">
                <a:extLst>
                  <a:ext uri="{FF2B5EF4-FFF2-40B4-BE49-F238E27FC236}">
                    <a16:creationId xmlns:a16="http://schemas.microsoft.com/office/drawing/2014/main" id="{8D7DBB68-594B-F5D2-B7FA-0D3120DAB80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0" name="Group 44">
              <a:extLst>
                <a:ext uri="{FF2B5EF4-FFF2-40B4-BE49-F238E27FC236}">
                  <a16:creationId xmlns:a16="http://schemas.microsoft.com/office/drawing/2014/main" id="{9F8DD0D9-1518-0966-A925-A6AA7188C5BD}"/>
                </a:ext>
              </a:extLst>
            </p:cNvPr>
            <p:cNvGrpSpPr/>
            <p:nvPr/>
          </p:nvGrpSpPr>
          <p:grpSpPr>
            <a:xfrm>
              <a:off x="68644" y="32917"/>
              <a:ext cx="622016" cy="544264"/>
              <a:chOff x="0" y="0"/>
              <a:chExt cx="812800" cy="711200"/>
            </a:xfrm>
          </p:grpSpPr>
          <p:sp>
            <p:nvSpPr>
              <p:cNvPr id="39" name="Freeform 45">
                <a:extLst>
                  <a:ext uri="{FF2B5EF4-FFF2-40B4-BE49-F238E27FC236}">
                    <a16:creationId xmlns:a16="http://schemas.microsoft.com/office/drawing/2014/main" id="{EF9CC67E-2026-046F-2465-618DF1F705B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40" name="TextBox 46">
                <a:extLst>
                  <a:ext uri="{FF2B5EF4-FFF2-40B4-BE49-F238E27FC236}">
                    <a16:creationId xmlns:a16="http://schemas.microsoft.com/office/drawing/2014/main" id="{CC925E18-10C9-A5A8-A858-423648EDD81B}"/>
                  </a:ext>
                </a:extLst>
              </p:cNvPr>
              <p:cNvSpPr txBox="1"/>
              <p:nvPr/>
            </p:nvSpPr>
            <p:spPr>
              <a:xfrm>
                <a:off x="127000" y="320675"/>
                <a:ext cx="558800" cy="3397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1" name="Group 47">
              <a:extLst>
                <a:ext uri="{FF2B5EF4-FFF2-40B4-BE49-F238E27FC236}">
                  <a16:creationId xmlns:a16="http://schemas.microsoft.com/office/drawing/2014/main" id="{6745063D-6EA9-5A29-B4CF-AB1D4C6E356D}"/>
                </a:ext>
              </a:extLst>
            </p:cNvPr>
            <p:cNvGrpSpPr/>
            <p:nvPr/>
          </p:nvGrpSpPr>
          <p:grpSpPr>
            <a:xfrm>
              <a:off x="126952" y="133119"/>
              <a:ext cx="509509" cy="509509"/>
              <a:chOff x="0" y="0"/>
              <a:chExt cx="812800" cy="812800"/>
            </a:xfrm>
          </p:grpSpPr>
          <p:sp>
            <p:nvSpPr>
              <p:cNvPr id="37" name="Freeform 48">
                <a:extLst>
                  <a:ext uri="{FF2B5EF4-FFF2-40B4-BE49-F238E27FC236}">
                    <a16:creationId xmlns:a16="http://schemas.microsoft.com/office/drawing/2014/main" id="{71B77278-6E78-EA59-45AC-65F73A374224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38" name="TextBox 49">
                <a:extLst>
                  <a:ext uri="{FF2B5EF4-FFF2-40B4-BE49-F238E27FC236}">
                    <a16:creationId xmlns:a16="http://schemas.microsoft.com/office/drawing/2014/main" id="{29DF2333-9DB1-9180-4E42-D35FF732F474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2" name="Group 50">
              <a:extLst>
                <a:ext uri="{FF2B5EF4-FFF2-40B4-BE49-F238E27FC236}">
                  <a16:creationId xmlns:a16="http://schemas.microsoft.com/office/drawing/2014/main" id="{401F4EB3-7E82-D282-2397-74F2596E43DC}"/>
                </a:ext>
              </a:extLst>
            </p:cNvPr>
            <p:cNvGrpSpPr/>
            <p:nvPr/>
          </p:nvGrpSpPr>
          <p:grpSpPr>
            <a:xfrm>
              <a:off x="229042" y="235208"/>
              <a:ext cx="305330" cy="305330"/>
              <a:chOff x="0" y="0"/>
              <a:chExt cx="812800" cy="812800"/>
            </a:xfrm>
          </p:grpSpPr>
          <p:sp>
            <p:nvSpPr>
              <p:cNvPr id="35" name="Freeform 51">
                <a:extLst>
                  <a:ext uri="{FF2B5EF4-FFF2-40B4-BE49-F238E27FC236}">
                    <a16:creationId xmlns:a16="http://schemas.microsoft.com/office/drawing/2014/main" id="{AE19A60F-F7CF-668A-1892-66D6507AE0EB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36" name="TextBox 52">
                <a:extLst>
                  <a:ext uri="{FF2B5EF4-FFF2-40B4-BE49-F238E27FC236}">
                    <a16:creationId xmlns:a16="http://schemas.microsoft.com/office/drawing/2014/main" id="{2BDDECC9-17F8-15A3-17B8-DBB8AE5FD9A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sp>
          <p:nvSpPr>
            <p:cNvPr id="33" name="TextBox 53">
              <a:extLst>
                <a:ext uri="{FF2B5EF4-FFF2-40B4-BE49-F238E27FC236}">
                  <a16:creationId xmlns:a16="http://schemas.microsoft.com/office/drawing/2014/main" id="{2C2792B5-BDC3-A31B-DD00-EF83B137EF0E}"/>
                </a:ext>
              </a:extLst>
            </p:cNvPr>
            <p:cNvSpPr txBox="1"/>
            <p:nvPr/>
          </p:nvSpPr>
          <p:spPr>
            <a:xfrm>
              <a:off x="317082" y="245332"/>
              <a:ext cx="129252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 dirty="0">
                  <a:solidFill>
                    <a:srgbClr val="FDFEFD"/>
                  </a:solidFill>
                  <a:latin typeface="atlas light AAA Bold"/>
                </a:rPr>
                <a:t>G</a:t>
              </a:r>
            </a:p>
          </p:txBody>
        </p:sp>
        <p:sp>
          <p:nvSpPr>
            <p:cNvPr id="34" name="TextBox 54">
              <a:extLst>
                <a:ext uri="{FF2B5EF4-FFF2-40B4-BE49-F238E27FC236}">
                  <a16:creationId xmlns:a16="http://schemas.microsoft.com/office/drawing/2014/main" id="{1B6C4880-A844-E813-ABC4-C0DDD91DD990}"/>
                </a:ext>
              </a:extLst>
            </p:cNvPr>
            <p:cNvSpPr txBox="1"/>
            <p:nvPr/>
          </p:nvSpPr>
          <p:spPr>
            <a:xfrm>
              <a:off x="71644" y="734840"/>
              <a:ext cx="677446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>
                  <a:solidFill>
                    <a:srgbClr val="060605"/>
                  </a:solidFill>
                  <a:latin typeface="atlas light AAA Bold"/>
                </a:rPr>
                <a:t>Gotcha 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9174794" y="2939983"/>
            <a:ext cx="47320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e-IL" sz="1400" dirty="0"/>
          </a:p>
        </p:txBody>
      </p:sp>
      <p:sp>
        <p:nvSpPr>
          <p:cNvPr id="5" name="מלבן 4"/>
          <p:cNvSpPr/>
          <p:nvPr/>
        </p:nvSpPr>
        <p:spPr>
          <a:xfrm>
            <a:off x="1027782" y="1285774"/>
            <a:ext cx="8923987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/>
              <a:t>Tests: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Acceptance tests 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Implement all tests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Tests report draft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r>
              <a:rPr lang="en-US" sz="1600" u="sng" dirty="0"/>
              <a:t>Raspberry Pi: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RP – camera, GPS, communication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Improve detection model + define required errors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r>
              <a:rPr lang="en-US" sz="1600" u="sng" dirty="0"/>
              <a:t>Documents: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ADD Draft V2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Demo Draft V2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r>
              <a:rPr lang="en-US" sz="1600" u="sng" dirty="0"/>
              <a:t>Client: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Finish Rider windows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Finish Admin windows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r>
              <a:rPr lang="en-US" sz="1600" u="sng" dirty="0"/>
              <a:t>Server: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User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Admin API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85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2166">
            <a:off x="111672" y="947502"/>
            <a:ext cx="4500000" cy="3786"/>
          </a:xfrm>
          <a:prstGeom prst="line">
            <a:avLst/>
          </a:prstGeom>
          <a:ln w="47625" cap="rnd">
            <a:solidFill>
              <a:srgbClr val="008037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2" name="TextBox 12"/>
          <p:cNvSpPr txBox="1"/>
          <p:nvPr/>
        </p:nvSpPr>
        <p:spPr>
          <a:xfrm>
            <a:off x="0" y="6723439"/>
            <a:ext cx="3756752" cy="14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9"/>
              </a:lnSpc>
            </a:pPr>
            <a:r>
              <a:rPr lang="en-US" sz="800" dirty="0">
                <a:solidFill>
                  <a:srgbClr val="000000"/>
                </a:solidFill>
                <a:latin typeface="Assistant Regular"/>
              </a:rPr>
              <a:t>Confidential and Proprietary. Copyright (c) by Gotcha. All Rights Reserved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628843" y="95551"/>
            <a:ext cx="5773562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12"/>
              </a:lnSpc>
            </a:pPr>
            <a:r>
              <a:rPr lang="en-US" sz="5662" dirty="0">
                <a:solidFill>
                  <a:srgbClr val="008037"/>
                </a:solidFill>
                <a:latin typeface="Norwester"/>
              </a:rPr>
              <a:t>Meeting Plan</a:t>
            </a:r>
          </a:p>
        </p:txBody>
      </p:sp>
      <p:grpSp>
        <p:nvGrpSpPr>
          <p:cNvPr id="27" name="Group 37">
            <a:extLst>
              <a:ext uri="{FF2B5EF4-FFF2-40B4-BE49-F238E27FC236}">
                <a16:creationId xmlns:a16="http://schemas.microsoft.com/office/drawing/2014/main" id="{3A1B1429-54EA-DE01-4A5C-E94E4F5C5B72}"/>
              </a:ext>
            </a:extLst>
          </p:cNvPr>
          <p:cNvGrpSpPr/>
          <p:nvPr/>
        </p:nvGrpSpPr>
        <p:grpSpPr>
          <a:xfrm>
            <a:off x="11810293" y="16672"/>
            <a:ext cx="381707" cy="495660"/>
            <a:chOff x="0" y="0"/>
            <a:chExt cx="763414" cy="991320"/>
          </a:xfrm>
        </p:grpSpPr>
        <p:grpSp>
          <p:nvGrpSpPr>
            <p:cNvPr id="28" name="Group 38">
              <a:extLst>
                <a:ext uri="{FF2B5EF4-FFF2-40B4-BE49-F238E27FC236}">
                  <a16:creationId xmlns:a16="http://schemas.microsoft.com/office/drawing/2014/main" id="{BC57A493-060F-544E-8BD0-E8584440AF6E}"/>
                </a:ext>
              </a:extLst>
            </p:cNvPr>
            <p:cNvGrpSpPr/>
            <p:nvPr/>
          </p:nvGrpSpPr>
          <p:grpSpPr>
            <a:xfrm>
              <a:off x="0" y="0"/>
              <a:ext cx="763414" cy="763414"/>
              <a:chOff x="0" y="0"/>
              <a:chExt cx="812800" cy="812800"/>
            </a:xfrm>
          </p:grpSpPr>
          <p:sp>
            <p:nvSpPr>
              <p:cNvPr id="43" name="Freeform 39">
                <a:extLst>
                  <a:ext uri="{FF2B5EF4-FFF2-40B4-BE49-F238E27FC236}">
                    <a16:creationId xmlns:a16="http://schemas.microsoft.com/office/drawing/2014/main" id="{D441E0B9-ECBB-0AD9-34C9-2789BBB1FC81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60605"/>
              </a:solidFill>
            </p:spPr>
          </p:sp>
          <p:sp>
            <p:nvSpPr>
              <p:cNvPr id="44" name="TextBox 40">
                <a:extLst>
                  <a:ext uri="{FF2B5EF4-FFF2-40B4-BE49-F238E27FC236}">
                    <a16:creationId xmlns:a16="http://schemas.microsoft.com/office/drawing/2014/main" id="{086322A3-E42B-AF7F-6B1A-4E3DBA7BDA90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29" name="Group 41">
              <a:extLst>
                <a:ext uri="{FF2B5EF4-FFF2-40B4-BE49-F238E27FC236}">
                  <a16:creationId xmlns:a16="http://schemas.microsoft.com/office/drawing/2014/main" id="{BDBE4C74-8E19-8B20-6D74-2AE3898BB4E5}"/>
                </a:ext>
              </a:extLst>
            </p:cNvPr>
            <p:cNvGrpSpPr/>
            <p:nvPr/>
          </p:nvGrpSpPr>
          <p:grpSpPr>
            <a:xfrm>
              <a:off x="97891" y="99946"/>
              <a:ext cx="567632" cy="567632"/>
              <a:chOff x="0" y="0"/>
              <a:chExt cx="812800" cy="812800"/>
            </a:xfrm>
          </p:grpSpPr>
          <p:sp>
            <p:nvSpPr>
              <p:cNvPr id="41" name="Freeform 42">
                <a:extLst>
                  <a:ext uri="{FF2B5EF4-FFF2-40B4-BE49-F238E27FC236}">
                    <a16:creationId xmlns:a16="http://schemas.microsoft.com/office/drawing/2014/main" id="{632889DE-6FDD-35E4-AD8C-D88A0F2A6E65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42" name="TextBox 43">
                <a:extLst>
                  <a:ext uri="{FF2B5EF4-FFF2-40B4-BE49-F238E27FC236}">
                    <a16:creationId xmlns:a16="http://schemas.microsoft.com/office/drawing/2014/main" id="{8D7DBB68-594B-F5D2-B7FA-0D3120DAB80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0" name="Group 44">
              <a:extLst>
                <a:ext uri="{FF2B5EF4-FFF2-40B4-BE49-F238E27FC236}">
                  <a16:creationId xmlns:a16="http://schemas.microsoft.com/office/drawing/2014/main" id="{9F8DD0D9-1518-0966-A925-A6AA7188C5BD}"/>
                </a:ext>
              </a:extLst>
            </p:cNvPr>
            <p:cNvGrpSpPr/>
            <p:nvPr/>
          </p:nvGrpSpPr>
          <p:grpSpPr>
            <a:xfrm>
              <a:off x="68644" y="32917"/>
              <a:ext cx="622016" cy="544264"/>
              <a:chOff x="0" y="0"/>
              <a:chExt cx="812800" cy="711200"/>
            </a:xfrm>
          </p:grpSpPr>
          <p:sp>
            <p:nvSpPr>
              <p:cNvPr id="39" name="Freeform 45">
                <a:extLst>
                  <a:ext uri="{FF2B5EF4-FFF2-40B4-BE49-F238E27FC236}">
                    <a16:creationId xmlns:a16="http://schemas.microsoft.com/office/drawing/2014/main" id="{EF9CC67E-2026-046F-2465-618DF1F705B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40" name="TextBox 46">
                <a:extLst>
                  <a:ext uri="{FF2B5EF4-FFF2-40B4-BE49-F238E27FC236}">
                    <a16:creationId xmlns:a16="http://schemas.microsoft.com/office/drawing/2014/main" id="{CC925E18-10C9-A5A8-A858-423648EDD81B}"/>
                  </a:ext>
                </a:extLst>
              </p:cNvPr>
              <p:cNvSpPr txBox="1"/>
              <p:nvPr/>
            </p:nvSpPr>
            <p:spPr>
              <a:xfrm>
                <a:off x="127000" y="320675"/>
                <a:ext cx="558800" cy="3397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1" name="Group 47">
              <a:extLst>
                <a:ext uri="{FF2B5EF4-FFF2-40B4-BE49-F238E27FC236}">
                  <a16:creationId xmlns:a16="http://schemas.microsoft.com/office/drawing/2014/main" id="{6745063D-6EA9-5A29-B4CF-AB1D4C6E356D}"/>
                </a:ext>
              </a:extLst>
            </p:cNvPr>
            <p:cNvGrpSpPr/>
            <p:nvPr/>
          </p:nvGrpSpPr>
          <p:grpSpPr>
            <a:xfrm>
              <a:off x="126952" y="133119"/>
              <a:ext cx="509509" cy="509509"/>
              <a:chOff x="0" y="0"/>
              <a:chExt cx="812800" cy="812800"/>
            </a:xfrm>
          </p:grpSpPr>
          <p:sp>
            <p:nvSpPr>
              <p:cNvPr id="37" name="Freeform 48">
                <a:extLst>
                  <a:ext uri="{FF2B5EF4-FFF2-40B4-BE49-F238E27FC236}">
                    <a16:creationId xmlns:a16="http://schemas.microsoft.com/office/drawing/2014/main" id="{71B77278-6E78-EA59-45AC-65F73A374224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38" name="TextBox 49">
                <a:extLst>
                  <a:ext uri="{FF2B5EF4-FFF2-40B4-BE49-F238E27FC236}">
                    <a16:creationId xmlns:a16="http://schemas.microsoft.com/office/drawing/2014/main" id="{29DF2333-9DB1-9180-4E42-D35FF732F474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2" name="Group 50">
              <a:extLst>
                <a:ext uri="{FF2B5EF4-FFF2-40B4-BE49-F238E27FC236}">
                  <a16:creationId xmlns:a16="http://schemas.microsoft.com/office/drawing/2014/main" id="{401F4EB3-7E82-D282-2397-74F2596E43DC}"/>
                </a:ext>
              </a:extLst>
            </p:cNvPr>
            <p:cNvGrpSpPr/>
            <p:nvPr/>
          </p:nvGrpSpPr>
          <p:grpSpPr>
            <a:xfrm>
              <a:off x="229042" y="235208"/>
              <a:ext cx="305330" cy="305330"/>
              <a:chOff x="0" y="0"/>
              <a:chExt cx="812800" cy="812800"/>
            </a:xfrm>
          </p:grpSpPr>
          <p:sp>
            <p:nvSpPr>
              <p:cNvPr id="35" name="Freeform 51">
                <a:extLst>
                  <a:ext uri="{FF2B5EF4-FFF2-40B4-BE49-F238E27FC236}">
                    <a16:creationId xmlns:a16="http://schemas.microsoft.com/office/drawing/2014/main" id="{AE19A60F-F7CF-668A-1892-66D6507AE0EB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36" name="TextBox 52">
                <a:extLst>
                  <a:ext uri="{FF2B5EF4-FFF2-40B4-BE49-F238E27FC236}">
                    <a16:creationId xmlns:a16="http://schemas.microsoft.com/office/drawing/2014/main" id="{2BDDECC9-17F8-15A3-17B8-DBB8AE5FD9A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sp>
          <p:nvSpPr>
            <p:cNvPr id="33" name="TextBox 53">
              <a:extLst>
                <a:ext uri="{FF2B5EF4-FFF2-40B4-BE49-F238E27FC236}">
                  <a16:creationId xmlns:a16="http://schemas.microsoft.com/office/drawing/2014/main" id="{2C2792B5-BDC3-A31B-DD00-EF83B137EF0E}"/>
                </a:ext>
              </a:extLst>
            </p:cNvPr>
            <p:cNvSpPr txBox="1"/>
            <p:nvPr/>
          </p:nvSpPr>
          <p:spPr>
            <a:xfrm>
              <a:off x="317082" y="245332"/>
              <a:ext cx="129252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 dirty="0">
                  <a:solidFill>
                    <a:srgbClr val="FDFEFD"/>
                  </a:solidFill>
                  <a:latin typeface="atlas light AAA Bold"/>
                </a:rPr>
                <a:t>G</a:t>
              </a:r>
            </a:p>
          </p:txBody>
        </p:sp>
        <p:sp>
          <p:nvSpPr>
            <p:cNvPr id="34" name="TextBox 54">
              <a:extLst>
                <a:ext uri="{FF2B5EF4-FFF2-40B4-BE49-F238E27FC236}">
                  <a16:creationId xmlns:a16="http://schemas.microsoft.com/office/drawing/2014/main" id="{1B6C4880-A844-E813-ABC4-C0DDD91DD990}"/>
                </a:ext>
              </a:extLst>
            </p:cNvPr>
            <p:cNvSpPr txBox="1"/>
            <p:nvPr/>
          </p:nvSpPr>
          <p:spPr>
            <a:xfrm>
              <a:off x="71644" y="734840"/>
              <a:ext cx="677446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>
                  <a:solidFill>
                    <a:srgbClr val="060605"/>
                  </a:solidFill>
                  <a:latin typeface="atlas light AAA Bold"/>
                </a:rPr>
                <a:t>Gotcha 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9174794" y="2939983"/>
            <a:ext cx="47320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e-IL" sz="1400" dirty="0"/>
          </a:p>
        </p:txBody>
      </p:sp>
      <p:sp>
        <p:nvSpPr>
          <p:cNvPr id="5" name="מלבן 4"/>
          <p:cNvSpPr/>
          <p:nvPr/>
        </p:nvSpPr>
        <p:spPr>
          <a:xfrm>
            <a:off x="1303089" y="1686825"/>
            <a:ext cx="58878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arabicPeriod"/>
            </a:pPr>
            <a:r>
              <a:rPr lang="en-US" dirty="0"/>
              <a:t>Timeline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Gantt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Raspberry Pi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Server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Tests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Documents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Admin application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Rider application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Issues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Marathon Goals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857250" lvl="1" indent="-400050">
              <a:buFont typeface="+mj-lt"/>
              <a:buAutoNum type="arabicParenR"/>
            </a:pPr>
            <a:endParaRPr lang="en-US" dirty="0"/>
          </a:p>
          <a:p>
            <a:pPr marL="800100" lvl="1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9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2166">
            <a:off x="111673" y="944963"/>
            <a:ext cx="3071491" cy="3786"/>
          </a:xfrm>
          <a:prstGeom prst="line">
            <a:avLst/>
          </a:prstGeom>
          <a:ln w="47625" cap="rnd">
            <a:solidFill>
              <a:srgbClr val="008037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2" name="TextBox 12"/>
          <p:cNvSpPr txBox="1"/>
          <p:nvPr/>
        </p:nvSpPr>
        <p:spPr>
          <a:xfrm>
            <a:off x="0" y="6723439"/>
            <a:ext cx="3756752" cy="14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9"/>
              </a:lnSpc>
            </a:pPr>
            <a:r>
              <a:rPr lang="en-US" sz="800" dirty="0">
                <a:solidFill>
                  <a:srgbClr val="000000"/>
                </a:solidFill>
                <a:latin typeface="Assistant Regular"/>
              </a:rPr>
              <a:t>Confidential and Proprietary. Copyright (c) by Gotcha. All Rights Reserved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1248881" y="120623"/>
            <a:ext cx="5773562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12"/>
              </a:lnSpc>
            </a:pPr>
            <a:r>
              <a:rPr lang="en-US" sz="5662" dirty="0">
                <a:solidFill>
                  <a:srgbClr val="008037"/>
                </a:solidFill>
                <a:latin typeface="Norwester"/>
              </a:rPr>
              <a:t>Timeline</a:t>
            </a:r>
          </a:p>
        </p:txBody>
      </p:sp>
      <p:grpSp>
        <p:nvGrpSpPr>
          <p:cNvPr id="27" name="Group 37">
            <a:extLst>
              <a:ext uri="{FF2B5EF4-FFF2-40B4-BE49-F238E27FC236}">
                <a16:creationId xmlns:a16="http://schemas.microsoft.com/office/drawing/2014/main" id="{3A1B1429-54EA-DE01-4A5C-E94E4F5C5B72}"/>
              </a:ext>
            </a:extLst>
          </p:cNvPr>
          <p:cNvGrpSpPr/>
          <p:nvPr/>
        </p:nvGrpSpPr>
        <p:grpSpPr>
          <a:xfrm>
            <a:off x="11810293" y="16672"/>
            <a:ext cx="381707" cy="495660"/>
            <a:chOff x="0" y="0"/>
            <a:chExt cx="763414" cy="991320"/>
          </a:xfrm>
        </p:grpSpPr>
        <p:grpSp>
          <p:nvGrpSpPr>
            <p:cNvPr id="28" name="Group 38">
              <a:extLst>
                <a:ext uri="{FF2B5EF4-FFF2-40B4-BE49-F238E27FC236}">
                  <a16:creationId xmlns:a16="http://schemas.microsoft.com/office/drawing/2014/main" id="{BC57A493-060F-544E-8BD0-E8584440AF6E}"/>
                </a:ext>
              </a:extLst>
            </p:cNvPr>
            <p:cNvGrpSpPr/>
            <p:nvPr/>
          </p:nvGrpSpPr>
          <p:grpSpPr>
            <a:xfrm>
              <a:off x="0" y="0"/>
              <a:ext cx="763414" cy="763414"/>
              <a:chOff x="0" y="0"/>
              <a:chExt cx="812800" cy="812800"/>
            </a:xfrm>
          </p:grpSpPr>
          <p:sp>
            <p:nvSpPr>
              <p:cNvPr id="43" name="Freeform 39">
                <a:extLst>
                  <a:ext uri="{FF2B5EF4-FFF2-40B4-BE49-F238E27FC236}">
                    <a16:creationId xmlns:a16="http://schemas.microsoft.com/office/drawing/2014/main" id="{D441E0B9-ECBB-0AD9-34C9-2789BBB1FC81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60605"/>
              </a:solidFill>
            </p:spPr>
          </p:sp>
          <p:sp>
            <p:nvSpPr>
              <p:cNvPr id="44" name="TextBox 40">
                <a:extLst>
                  <a:ext uri="{FF2B5EF4-FFF2-40B4-BE49-F238E27FC236}">
                    <a16:creationId xmlns:a16="http://schemas.microsoft.com/office/drawing/2014/main" id="{086322A3-E42B-AF7F-6B1A-4E3DBA7BDA90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29" name="Group 41">
              <a:extLst>
                <a:ext uri="{FF2B5EF4-FFF2-40B4-BE49-F238E27FC236}">
                  <a16:creationId xmlns:a16="http://schemas.microsoft.com/office/drawing/2014/main" id="{BDBE4C74-8E19-8B20-6D74-2AE3898BB4E5}"/>
                </a:ext>
              </a:extLst>
            </p:cNvPr>
            <p:cNvGrpSpPr/>
            <p:nvPr/>
          </p:nvGrpSpPr>
          <p:grpSpPr>
            <a:xfrm>
              <a:off x="97891" y="99946"/>
              <a:ext cx="567632" cy="567632"/>
              <a:chOff x="0" y="0"/>
              <a:chExt cx="812800" cy="812800"/>
            </a:xfrm>
          </p:grpSpPr>
          <p:sp>
            <p:nvSpPr>
              <p:cNvPr id="41" name="Freeform 42">
                <a:extLst>
                  <a:ext uri="{FF2B5EF4-FFF2-40B4-BE49-F238E27FC236}">
                    <a16:creationId xmlns:a16="http://schemas.microsoft.com/office/drawing/2014/main" id="{632889DE-6FDD-35E4-AD8C-D88A0F2A6E65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42" name="TextBox 43">
                <a:extLst>
                  <a:ext uri="{FF2B5EF4-FFF2-40B4-BE49-F238E27FC236}">
                    <a16:creationId xmlns:a16="http://schemas.microsoft.com/office/drawing/2014/main" id="{8D7DBB68-594B-F5D2-B7FA-0D3120DAB80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0" name="Group 44">
              <a:extLst>
                <a:ext uri="{FF2B5EF4-FFF2-40B4-BE49-F238E27FC236}">
                  <a16:creationId xmlns:a16="http://schemas.microsoft.com/office/drawing/2014/main" id="{9F8DD0D9-1518-0966-A925-A6AA7188C5BD}"/>
                </a:ext>
              </a:extLst>
            </p:cNvPr>
            <p:cNvGrpSpPr/>
            <p:nvPr/>
          </p:nvGrpSpPr>
          <p:grpSpPr>
            <a:xfrm>
              <a:off x="68644" y="32917"/>
              <a:ext cx="622016" cy="544264"/>
              <a:chOff x="0" y="0"/>
              <a:chExt cx="812800" cy="711200"/>
            </a:xfrm>
          </p:grpSpPr>
          <p:sp>
            <p:nvSpPr>
              <p:cNvPr id="39" name="Freeform 45">
                <a:extLst>
                  <a:ext uri="{FF2B5EF4-FFF2-40B4-BE49-F238E27FC236}">
                    <a16:creationId xmlns:a16="http://schemas.microsoft.com/office/drawing/2014/main" id="{EF9CC67E-2026-046F-2465-618DF1F705B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40" name="TextBox 46">
                <a:extLst>
                  <a:ext uri="{FF2B5EF4-FFF2-40B4-BE49-F238E27FC236}">
                    <a16:creationId xmlns:a16="http://schemas.microsoft.com/office/drawing/2014/main" id="{CC925E18-10C9-A5A8-A858-423648EDD81B}"/>
                  </a:ext>
                </a:extLst>
              </p:cNvPr>
              <p:cNvSpPr txBox="1"/>
              <p:nvPr/>
            </p:nvSpPr>
            <p:spPr>
              <a:xfrm>
                <a:off x="127000" y="320675"/>
                <a:ext cx="558800" cy="3397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1" name="Group 47">
              <a:extLst>
                <a:ext uri="{FF2B5EF4-FFF2-40B4-BE49-F238E27FC236}">
                  <a16:creationId xmlns:a16="http://schemas.microsoft.com/office/drawing/2014/main" id="{6745063D-6EA9-5A29-B4CF-AB1D4C6E356D}"/>
                </a:ext>
              </a:extLst>
            </p:cNvPr>
            <p:cNvGrpSpPr/>
            <p:nvPr/>
          </p:nvGrpSpPr>
          <p:grpSpPr>
            <a:xfrm>
              <a:off x="126952" y="133119"/>
              <a:ext cx="509509" cy="509509"/>
              <a:chOff x="0" y="0"/>
              <a:chExt cx="812800" cy="812800"/>
            </a:xfrm>
          </p:grpSpPr>
          <p:sp>
            <p:nvSpPr>
              <p:cNvPr id="37" name="Freeform 48">
                <a:extLst>
                  <a:ext uri="{FF2B5EF4-FFF2-40B4-BE49-F238E27FC236}">
                    <a16:creationId xmlns:a16="http://schemas.microsoft.com/office/drawing/2014/main" id="{71B77278-6E78-EA59-45AC-65F73A374224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38" name="TextBox 49">
                <a:extLst>
                  <a:ext uri="{FF2B5EF4-FFF2-40B4-BE49-F238E27FC236}">
                    <a16:creationId xmlns:a16="http://schemas.microsoft.com/office/drawing/2014/main" id="{29DF2333-9DB1-9180-4E42-D35FF732F474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2" name="Group 50">
              <a:extLst>
                <a:ext uri="{FF2B5EF4-FFF2-40B4-BE49-F238E27FC236}">
                  <a16:creationId xmlns:a16="http://schemas.microsoft.com/office/drawing/2014/main" id="{401F4EB3-7E82-D282-2397-74F2596E43DC}"/>
                </a:ext>
              </a:extLst>
            </p:cNvPr>
            <p:cNvGrpSpPr/>
            <p:nvPr/>
          </p:nvGrpSpPr>
          <p:grpSpPr>
            <a:xfrm>
              <a:off x="229042" y="235208"/>
              <a:ext cx="305330" cy="305330"/>
              <a:chOff x="0" y="0"/>
              <a:chExt cx="812800" cy="812800"/>
            </a:xfrm>
          </p:grpSpPr>
          <p:sp>
            <p:nvSpPr>
              <p:cNvPr id="35" name="Freeform 51">
                <a:extLst>
                  <a:ext uri="{FF2B5EF4-FFF2-40B4-BE49-F238E27FC236}">
                    <a16:creationId xmlns:a16="http://schemas.microsoft.com/office/drawing/2014/main" id="{AE19A60F-F7CF-668A-1892-66D6507AE0EB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36" name="TextBox 52">
                <a:extLst>
                  <a:ext uri="{FF2B5EF4-FFF2-40B4-BE49-F238E27FC236}">
                    <a16:creationId xmlns:a16="http://schemas.microsoft.com/office/drawing/2014/main" id="{2BDDECC9-17F8-15A3-17B8-DBB8AE5FD9A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sp>
          <p:nvSpPr>
            <p:cNvPr id="33" name="TextBox 53">
              <a:extLst>
                <a:ext uri="{FF2B5EF4-FFF2-40B4-BE49-F238E27FC236}">
                  <a16:creationId xmlns:a16="http://schemas.microsoft.com/office/drawing/2014/main" id="{2C2792B5-BDC3-A31B-DD00-EF83B137EF0E}"/>
                </a:ext>
              </a:extLst>
            </p:cNvPr>
            <p:cNvSpPr txBox="1"/>
            <p:nvPr/>
          </p:nvSpPr>
          <p:spPr>
            <a:xfrm>
              <a:off x="317082" y="245332"/>
              <a:ext cx="129252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 dirty="0">
                  <a:solidFill>
                    <a:srgbClr val="FDFEFD"/>
                  </a:solidFill>
                  <a:latin typeface="atlas light AAA Bold"/>
                </a:rPr>
                <a:t>G</a:t>
              </a:r>
            </a:p>
          </p:txBody>
        </p:sp>
        <p:sp>
          <p:nvSpPr>
            <p:cNvPr id="34" name="TextBox 54">
              <a:extLst>
                <a:ext uri="{FF2B5EF4-FFF2-40B4-BE49-F238E27FC236}">
                  <a16:creationId xmlns:a16="http://schemas.microsoft.com/office/drawing/2014/main" id="{1B6C4880-A844-E813-ABC4-C0DDD91DD990}"/>
                </a:ext>
              </a:extLst>
            </p:cNvPr>
            <p:cNvSpPr txBox="1"/>
            <p:nvPr/>
          </p:nvSpPr>
          <p:spPr>
            <a:xfrm>
              <a:off x="71644" y="734840"/>
              <a:ext cx="677446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>
                  <a:solidFill>
                    <a:srgbClr val="060605"/>
                  </a:solidFill>
                  <a:latin typeface="atlas light AAA Bold"/>
                </a:rPr>
                <a:t>Gotcha 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9174794" y="2939983"/>
            <a:ext cx="47320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he-IL" sz="1400" dirty="0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929707"/>
              </p:ext>
            </p:extLst>
          </p:nvPr>
        </p:nvGraphicFramePr>
        <p:xfrm>
          <a:off x="533389" y="2756440"/>
          <a:ext cx="11326483" cy="71949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406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8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3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5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15.06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08.06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04.05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800" b="1" u="none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20.4</a:t>
                      </a:r>
                      <a:endParaRPr lang="he-IL" sz="1800" b="1" u="none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07.03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56"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Iteration 3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Poster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Iteration 2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rgbClr val="7030A0"/>
                          </a:solidFill>
                        </a:rPr>
                        <a:t>Marathon</a:t>
                      </a:r>
                      <a:endParaRPr lang="he-IL" sz="14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Today Meeting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AutoShape 3"/>
          <p:cNvSpPr/>
          <p:nvPr/>
        </p:nvSpPr>
        <p:spPr>
          <a:xfrm rot="12166" flipV="1">
            <a:off x="1041340" y="3129672"/>
            <a:ext cx="10198099" cy="1414"/>
          </a:xfrm>
          <a:prstGeom prst="line">
            <a:avLst/>
          </a:prstGeom>
          <a:ln w="47625" cap="rnd">
            <a:solidFill>
              <a:srgbClr val="008037"/>
            </a:solidFill>
            <a:prstDash val="solid"/>
            <a:headEnd type="none" w="sm" len="sm"/>
            <a:tailEnd type="triangle" w="lg" len="med"/>
          </a:ln>
        </p:spPr>
      </p:sp>
    </p:spTree>
    <p:extLst>
      <p:ext uri="{BB962C8B-B14F-4D97-AF65-F5344CB8AC3E}">
        <p14:creationId xmlns:p14="http://schemas.microsoft.com/office/powerpoint/2010/main" val="329001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7684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2166" flipV="1">
            <a:off x="111707" y="938210"/>
            <a:ext cx="4320000" cy="0"/>
          </a:xfrm>
          <a:prstGeom prst="line">
            <a:avLst/>
          </a:prstGeom>
          <a:ln w="47625" cap="rnd">
            <a:solidFill>
              <a:srgbClr val="008037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2" name="TextBox 12"/>
          <p:cNvSpPr txBox="1"/>
          <p:nvPr/>
        </p:nvSpPr>
        <p:spPr>
          <a:xfrm>
            <a:off x="0" y="6723439"/>
            <a:ext cx="3756752" cy="14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9"/>
              </a:lnSpc>
            </a:pPr>
            <a:r>
              <a:rPr lang="en-US" sz="800" dirty="0">
                <a:solidFill>
                  <a:srgbClr val="000000"/>
                </a:solidFill>
                <a:latin typeface="Assistant Regular"/>
              </a:rPr>
              <a:t>Confidential and Proprietary. Copyright (c) by Gotcha. All Rights Reserved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847879" y="111659"/>
            <a:ext cx="5773562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12"/>
              </a:lnSpc>
            </a:pPr>
            <a:r>
              <a:rPr lang="en-US" sz="5662" dirty="0">
                <a:solidFill>
                  <a:srgbClr val="008037"/>
                </a:solidFill>
                <a:latin typeface="Norwester"/>
              </a:rPr>
              <a:t> Raspberry Pi</a:t>
            </a:r>
          </a:p>
        </p:txBody>
      </p:sp>
      <p:grpSp>
        <p:nvGrpSpPr>
          <p:cNvPr id="27" name="Group 37">
            <a:extLst>
              <a:ext uri="{FF2B5EF4-FFF2-40B4-BE49-F238E27FC236}">
                <a16:creationId xmlns:a16="http://schemas.microsoft.com/office/drawing/2014/main" id="{3A1B1429-54EA-DE01-4A5C-E94E4F5C5B72}"/>
              </a:ext>
            </a:extLst>
          </p:cNvPr>
          <p:cNvGrpSpPr/>
          <p:nvPr/>
        </p:nvGrpSpPr>
        <p:grpSpPr>
          <a:xfrm>
            <a:off x="11810293" y="16672"/>
            <a:ext cx="381707" cy="495660"/>
            <a:chOff x="0" y="0"/>
            <a:chExt cx="763414" cy="991320"/>
          </a:xfrm>
        </p:grpSpPr>
        <p:grpSp>
          <p:nvGrpSpPr>
            <p:cNvPr id="28" name="Group 38">
              <a:extLst>
                <a:ext uri="{FF2B5EF4-FFF2-40B4-BE49-F238E27FC236}">
                  <a16:creationId xmlns:a16="http://schemas.microsoft.com/office/drawing/2014/main" id="{BC57A493-060F-544E-8BD0-E8584440AF6E}"/>
                </a:ext>
              </a:extLst>
            </p:cNvPr>
            <p:cNvGrpSpPr/>
            <p:nvPr/>
          </p:nvGrpSpPr>
          <p:grpSpPr>
            <a:xfrm>
              <a:off x="0" y="0"/>
              <a:ext cx="763414" cy="763414"/>
              <a:chOff x="0" y="0"/>
              <a:chExt cx="812800" cy="812800"/>
            </a:xfrm>
          </p:grpSpPr>
          <p:sp>
            <p:nvSpPr>
              <p:cNvPr id="43" name="Freeform 39">
                <a:extLst>
                  <a:ext uri="{FF2B5EF4-FFF2-40B4-BE49-F238E27FC236}">
                    <a16:creationId xmlns:a16="http://schemas.microsoft.com/office/drawing/2014/main" id="{D441E0B9-ECBB-0AD9-34C9-2789BBB1FC81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60605"/>
              </a:solidFill>
            </p:spPr>
          </p:sp>
          <p:sp>
            <p:nvSpPr>
              <p:cNvPr id="44" name="TextBox 40">
                <a:extLst>
                  <a:ext uri="{FF2B5EF4-FFF2-40B4-BE49-F238E27FC236}">
                    <a16:creationId xmlns:a16="http://schemas.microsoft.com/office/drawing/2014/main" id="{086322A3-E42B-AF7F-6B1A-4E3DBA7BDA90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29" name="Group 41">
              <a:extLst>
                <a:ext uri="{FF2B5EF4-FFF2-40B4-BE49-F238E27FC236}">
                  <a16:creationId xmlns:a16="http://schemas.microsoft.com/office/drawing/2014/main" id="{BDBE4C74-8E19-8B20-6D74-2AE3898BB4E5}"/>
                </a:ext>
              </a:extLst>
            </p:cNvPr>
            <p:cNvGrpSpPr/>
            <p:nvPr/>
          </p:nvGrpSpPr>
          <p:grpSpPr>
            <a:xfrm>
              <a:off x="97891" y="99946"/>
              <a:ext cx="567632" cy="567632"/>
              <a:chOff x="0" y="0"/>
              <a:chExt cx="812800" cy="812800"/>
            </a:xfrm>
          </p:grpSpPr>
          <p:sp>
            <p:nvSpPr>
              <p:cNvPr id="41" name="Freeform 42">
                <a:extLst>
                  <a:ext uri="{FF2B5EF4-FFF2-40B4-BE49-F238E27FC236}">
                    <a16:creationId xmlns:a16="http://schemas.microsoft.com/office/drawing/2014/main" id="{632889DE-6FDD-35E4-AD8C-D88A0F2A6E65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42" name="TextBox 43">
                <a:extLst>
                  <a:ext uri="{FF2B5EF4-FFF2-40B4-BE49-F238E27FC236}">
                    <a16:creationId xmlns:a16="http://schemas.microsoft.com/office/drawing/2014/main" id="{8D7DBB68-594B-F5D2-B7FA-0D3120DAB80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0" name="Group 44">
              <a:extLst>
                <a:ext uri="{FF2B5EF4-FFF2-40B4-BE49-F238E27FC236}">
                  <a16:creationId xmlns:a16="http://schemas.microsoft.com/office/drawing/2014/main" id="{9F8DD0D9-1518-0966-A925-A6AA7188C5BD}"/>
                </a:ext>
              </a:extLst>
            </p:cNvPr>
            <p:cNvGrpSpPr/>
            <p:nvPr/>
          </p:nvGrpSpPr>
          <p:grpSpPr>
            <a:xfrm>
              <a:off x="68644" y="32917"/>
              <a:ext cx="622016" cy="544264"/>
              <a:chOff x="0" y="0"/>
              <a:chExt cx="812800" cy="711200"/>
            </a:xfrm>
          </p:grpSpPr>
          <p:sp>
            <p:nvSpPr>
              <p:cNvPr id="39" name="Freeform 45">
                <a:extLst>
                  <a:ext uri="{FF2B5EF4-FFF2-40B4-BE49-F238E27FC236}">
                    <a16:creationId xmlns:a16="http://schemas.microsoft.com/office/drawing/2014/main" id="{EF9CC67E-2026-046F-2465-618DF1F705B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40" name="TextBox 46">
                <a:extLst>
                  <a:ext uri="{FF2B5EF4-FFF2-40B4-BE49-F238E27FC236}">
                    <a16:creationId xmlns:a16="http://schemas.microsoft.com/office/drawing/2014/main" id="{CC925E18-10C9-A5A8-A858-423648EDD81B}"/>
                  </a:ext>
                </a:extLst>
              </p:cNvPr>
              <p:cNvSpPr txBox="1"/>
              <p:nvPr/>
            </p:nvSpPr>
            <p:spPr>
              <a:xfrm>
                <a:off x="127000" y="320675"/>
                <a:ext cx="558800" cy="3397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1" name="Group 47">
              <a:extLst>
                <a:ext uri="{FF2B5EF4-FFF2-40B4-BE49-F238E27FC236}">
                  <a16:creationId xmlns:a16="http://schemas.microsoft.com/office/drawing/2014/main" id="{6745063D-6EA9-5A29-B4CF-AB1D4C6E356D}"/>
                </a:ext>
              </a:extLst>
            </p:cNvPr>
            <p:cNvGrpSpPr/>
            <p:nvPr/>
          </p:nvGrpSpPr>
          <p:grpSpPr>
            <a:xfrm>
              <a:off x="126952" y="133119"/>
              <a:ext cx="509509" cy="509509"/>
              <a:chOff x="0" y="0"/>
              <a:chExt cx="812800" cy="812800"/>
            </a:xfrm>
          </p:grpSpPr>
          <p:sp>
            <p:nvSpPr>
              <p:cNvPr id="37" name="Freeform 48">
                <a:extLst>
                  <a:ext uri="{FF2B5EF4-FFF2-40B4-BE49-F238E27FC236}">
                    <a16:creationId xmlns:a16="http://schemas.microsoft.com/office/drawing/2014/main" id="{71B77278-6E78-EA59-45AC-65F73A374224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38" name="TextBox 49">
                <a:extLst>
                  <a:ext uri="{FF2B5EF4-FFF2-40B4-BE49-F238E27FC236}">
                    <a16:creationId xmlns:a16="http://schemas.microsoft.com/office/drawing/2014/main" id="{29DF2333-9DB1-9180-4E42-D35FF732F474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2" name="Group 50">
              <a:extLst>
                <a:ext uri="{FF2B5EF4-FFF2-40B4-BE49-F238E27FC236}">
                  <a16:creationId xmlns:a16="http://schemas.microsoft.com/office/drawing/2014/main" id="{401F4EB3-7E82-D282-2397-74F2596E43DC}"/>
                </a:ext>
              </a:extLst>
            </p:cNvPr>
            <p:cNvGrpSpPr/>
            <p:nvPr/>
          </p:nvGrpSpPr>
          <p:grpSpPr>
            <a:xfrm>
              <a:off x="229042" y="235208"/>
              <a:ext cx="305330" cy="305330"/>
              <a:chOff x="0" y="0"/>
              <a:chExt cx="812800" cy="812800"/>
            </a:xfrm>
          </p:grpSpPr>
          <p:sp>
            <p:nvSpPr>
              <p:cNvPr id="35" name="Freeform 51">
                <a:extLst>
                  <a:ext uri="{FF2B5EF4-FFF2-40B4-BE49-F238E27FC236}">
                    <a16:creationId xmlns:a16="http://schemas.microsoft.com/office/drawing/2014/main" id="{AE19A60F-F7CF-668A-1892-66D6507AE0EB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36" name="TextBox 52">
                <a:extLst>
                  <a:ext uri="{FF2B5EF4-FFF2-40B4-BE49-F238E27FC236}">
                    <a16:creationId xmlns:a16="http://schemas.microsoft.com/office/drawing/2014/main" id="{2BDDECC9-17F8-15A3-17B8-DBB8AE5FD9A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sp>
          <p:nvSpPr>
            <p:cNvPr id="33" name="TextBox 53">
              <a:extLst>
                <a:ext uri="{FF2B5EF4-FFF2-40B4-BE49-F238E27FC236}">
                  <a16:creationId xmlns:a16="http://schemas.microsoft.com/office/drawing/2014/main" id="{2C2792B5-BDC3-A31B-DD00-EF83B137EF0E}"/>
                </a:ext>
              </a:extLst>
            </p:cNvPr>
            <p:cNvSpPr txBox="1"/>
            <p:nvPr/>
          </p:nvSpPr>
          <p:spPr>
            <a:xfrm>
              <a:off x="317082" y="245332"/>
              <a:ext cx="129252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 dirty="0">
                  <a:solidFill>
                    <a:srgbClr val="FDFEFD"/>
                  </a:solidFill>
                  <a:latin typeface="atlas light AAA Bold"/>
                </a:rPr>
                <a:t>G</a:t>
              </a:r>
            </a:p>
          </p:txBody>
        </p:sp>
        <p:sp>
          <p:nvSpPr>
            <p:cNvPr id="34" name="TextBox 54">
              <a:extLst>
                <a:ext uri="{FF2B5EF4-FFF2-40B4-BE49-F238E27FC236}">
                  <a16:creationId xmlns:a16="http://schemas.microsoft.com/office/drawing/2014/main" id="{1B6C4880-A844-E813-ABC4-C0DDD91DD990}"/>
                </a:ext>
              </a:extLst>
            </p:cNvPr>
            <p:cNvSpPr txBox="1"/>
            <p:nvPr/>
          </p:nvSpPr>
          <p:spPr>
            <a:xfrm>
              <a:off x="71644" y="734840"/>
              <a:ext cx="677446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>
                  <a:solidFill>
                    <a:srgbClr val="060605"/>
                  </a:solidFill>
                  <a:latin typeface="atlas light AAA Bold"/>
                </a:rPr>
                <a:t>Gotcha </a:t>
              </a:r>
            </a:p>
          </p:txBody>
        </p:sp>
      </p:grpSp>
      <p:graphicFrame>
        <p:nvGraphicFramePr>
          <p:cNvPr id="45" name="טבלה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41429"/>
              </p:ext>
            </p:extLst>
          </p:nvPr>
        </p:nvGraphicFramePr>
        <p:xfrm>
          <a:off x="241116" y="1622826"/>
          <a:ext cx="11618756" cy="292235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01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3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74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553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15.06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08.06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04.05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20.4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07.03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800" b="1" u="none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Configuration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Interfaces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 Adapters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Detection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Models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Tom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1" eaLnBrk="1" latinLnBrk="0" hangingPunct="1"/>
                      <a:endParaRPr lang="he-IL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Camera Module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Tom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GPS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Module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Tom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457200" rtl="1" eaLnBrk="1" latinLnBrk="0" hangingPunct="1"/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Module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Team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Deployment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03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2166" flipV="1">
            <a:off x="111699" y="938156"/>
            <a:ext cx="2448000" cy="0"/>
          </a:xfrm>
          <a:prstGeom prst="line">
            <a:avLst/>
          </a:prstGeom>
          <a:ln w="47625" cap="rnd">
            <a:solidFill>
              <a:srgbClr val="008037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2" name="TextBox 12"/>
          <p:cNvSpPr txBox="1"/>
          <p:nvPr/>
        </p:nvSpPr>
        <p:spPr>
          <a:xfrm>
            <a:off x="0" y="6723439"/>
            <a:ext cx="3756752" cy="14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9"/>
              </a:lnSpc>
            </a:pPr>
            <a:r>
              <a:rPr lang="en-US" sz="800" dirty="0">
                <a:solidFill>
                  <a:srgbClr val="000000"/>
                </a:solidFill>
                <a:latin typeface="Assistant Regular"/>
              </a:rPr>
              <a:t>Confidential and Proprietary. Copyright (c) by Gotcha. All Rights Reserved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1591260" y="128269"/>
            <a:ext cx="5773562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12"/>
              </a:lnSpc>
            </a:pPr>
            <a:r>
              <a:rPr lang="en-US" sz="5662" dirty="0">
                <a:solidFill>
                  <a:srgbClr val="008037"/>
                </a:solidFill>
                <a:latin typeface="Norwester"/>
              </a:rPr>
              <a:t>Server</a:t>
            </a:r>
          </a:p>
        </p:txBody>
      </p:sp>
      <p:grpSp>
        <p:nvGrpSpPr>
          <p:cNvPr id="27" name="Group 37">
            <a:extLst>
              <a:ext uri="{FF2B5EF4-FFF2-40B4-BE49-F238E27FC236}">
                <a16:creationId xmlns:a16="http://schemas.microsoft.com/office/drawing/2014/main" id="{3A1B1429-54EA-DE01-4A5C-E94E4F5C5B72}"/>
              </a:ext>
            </a:extLst>
          </p:cNvPr>
          <p:cNvGrpSpPr/>
          <p:nvPr/>
        </p:nvGrpSpPr>
        <p:grpSpPr>
          <a:xfrm>
            <a:off x="11810293" y="16672"/>
            <a:ext cx="381707" cy="495660"/>
            <a:chOff x="0" y="0"/>
            <a:chExt cx="763414" cy="991320"/>
          </a:xfrm>
        </p:grpSpPr>
        <p:grpSp>
          <p:nvGrpSpPr>
            <p:cNvPr id="28" name="Group 38">
              <a:extLst>
                <a:ext uri="{FF2B5EF4-FFF2-40B4-BE49-F238E27FC236}">
                  <a16:creationId xmlns:a16="http://schemas.microsoft.com/office/drawing/2014/main" id="{BC57A493-060F-544E-8BD0-E8584440AF6E}"/>
                </a:ext>
              </a:extLst>
            </p:cNvPr>
            <p:cNvGrpSpPr/>
            <p:nvPr/>
          </p:nvGrpSpPr>
          <p:grpSpPr>
            <a:xfrm>
              <a:off x="0" y="0"/>
              <a:ext cx="763414" cy="763414"/>
              <a:chOff x="0" y="0"/>
              <a:chExt cx="812800" cy="812800"/>
            </a:xfrm>
          </p:grpSpPr>
          <p:sp>
            <p:nvSpPr>
              <p:cNvPr id="43" name="Freeform 39">
                <a:extLst>
                  <a:ext uri="{FF2B5EF4-FFF2-40B4-BE49-F238E27FC236}">
                    <a16:creationId xmlns:a16="http://schemas.microsoft.com/office/drawing/2014/main" id="{D441E0B9-ECBB-0AD9-34C9-2789BBB1FC81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60605"/>
              </a:solidFill>
            </p:spPr>
          </p:sp>
          <p:sp>
            <p:nvSpPr>
              <p:cNvPr id="44" name="TextBox 40">
                <a:extLst>
                  <a:ext uri="{FF2B5EF4-FFF2-40B4-BE49-F238E27FC236}">
                    <a16:creationId xmlns:a16="http://schemas.microsoft.com/office/drawing/2014/main" id="{086322A3-E42B-AF7F-6B1A-4E3DBA7BDA90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29" name="Group 41">
              <a:extLst>
                <a:ext uri="{FF2B5EF4-FFF2-40B4-BE49-F238E27FC236}">
                  <a16:creationId xmlns:a16="http://schemas.microsoft.com/office/drawing/2014/main" id="{BDBE4C74-8E19-8B20-6D74-2AE3898BB4E5}"/>
                </a:ext>
              </a:extLst>
            </p:cNvPr>
            <p:cNvGrpSpPr/>
            <p:nvPr/>
          </p:nvGrpSpPr>
          <p:grpSpPr>
            <a:xfrm>
              <a:off x="97891" y="99946"/>
              <a:ext cx="567632" cy="567632"/>
              <a:chOff x="0" y="0"/>
              <a:chExt cx="812800" cy="812800"/>
            </a:xfrm>
          </p:grpSpPr>
          <p:sp>
            <p:nvSpPr>
              <p:cNvPr id="41" name="Freeform 42">
                <a:extLst>
                  <a:ext uri="{FF2B5EF4-FFF2-40B4-BE49-F238E27FC236}">
                    <a16:creationId xmlns:a16="http://schemas.microsoft.com/office/drawing/2014/main" id="{632889DE-6FDD-35E4-AD8C-D88A0F2A6E65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42" name="TextBox 43">
                <a:extLst>
                  <a:ext uri="{FF2B5EF4-FFF2-40B4-BE49-F238E27FC236}">
                    <a16:creationId xmlns:a16="http://schemas.microsoft.com/office/drawing/2014/main" id="{8D7DBB68-594B-F5D2-B7FA-0D3120DAB80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0" name="Group 44">
              <a:extLst>
                <a:ext uri="{FF2B5EF4-FFF2-40B4-BE49-F238E27FC236}">
                  <a16:creationId xmlns:a16="http://schemas.microsoft.com/office/drawing/2014/main" id="{9F8DD0D9-1518-0966-A925-A6AA7188C5BD}"/>
                </a:ext>
              </a:extLst>
            </p:cNvPr>
            <p:cNvGrpSpPr/>
            <p:nvPr/>
          </p:nvGrpSpPr>
          <p:grpSpPr>
            <a:xfrm>
              <a:off x="68644" y="32917"/>
              <a:ext cx="622016" cy="544264"/>
              <a:chOff x="0" y="0"/>
              <a:chExt cx="812800" cy="711200"/>
            </a:xfrm>
          </p:grpSpPr>
          <p:sp>
            <p:nvSpPr>
              <p:cNvPr id="39" name="Freeform 45">
                <a:extLst>
                  <a:ext uri="{FF2B5EF4-FFF2-40B4-BE49-F238E27FC236}">
                    <a16:creationId xmlns:a16="http://schemas.microsoft.com/office/drawing/2014/main" id="{EF9CC67E-2026-046F-2465-618DF1F705B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40" name="TextBox 46">
                <a:extLst>
                  <a:ext uri="{FF2B5EF4-FFF2-40B4-BE49-F238E27FC236}">
                    <a16:creationId xmlns:a16="http://schemas.microsoft.com/office/drawing/2014/main" id="{CC925E18-10C9-A5A8-A858-423648EDD81B}"/>
                  </a:ext>
                </a:extLst>
              </p:cNvPr>
              <p:cNvSpPr txBox="1"/>
              <p:nvPr/>
            </p:nvSpPr>
            <p:spPr>
              <a:xfrm>
                <a:off x="127000" y="320675"/>
                <a:ext cx="558800" cy="3397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1" name="Group 47">
              <a:extLst>
                <a:ext uri="{FF2B5EF4-FFF2-40B4-BE49-F238E27FC236}">
                  <a16:creationId xmlns:a16="http://schemas.microsoft.com/office/drawing/2014/main" id="{6745063D-6EA9-5A29-B4CF-AB1D4C6E356D}"/>
                </a:ext>
              </a:extLst>
            </p:cNvPr>
            <p:cNvGrpSpPr/>
            <p:nvPr/>
          </p:nvGrpSpPr>
          <p:grpSpPr>
            <a:xfrm>
              <a:off x="126952" y="133119"/>
              <a:ext cx="509509" cy="509509"/>
              <a:chOff x="0" y="0"/>
              <a:chExt cx="812800" cy="812800"/>
            </a:xfrm>
          </p:grpSpPr>
          <p:sp>
            <p:nvSpPr>
              <p:cNvPr id="37" name="Freeform 48">
                <a:extLst>
                  <a:ext uri="{FF2B5EF4-FFF2-40B4-BE49-F238E27FC236}">
                    <a16:creationId xmlns:a16="http://schemas.microsoft.com/office/drawing/2014/main" id="{71B77278-6E78-EA59-45AC-65F73A374224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38" name="TextBox 49">
                <a:extLst>
                  <a:ext uri="{FF2B5EF4-FFF2-40B4-BE49-F238E27FC236}">
                    <a16:creationId xmlns:a16="http://schemas.microsoft.com/office/drawing/2014/main" id="{29DF2333-9DB1-9180-4E42-D35FF732F474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2" name="Group 50">
              <a:extLst>
                <a:ext uri="{FF2B5EF4-FFF2-40B4-BE49-F238E27FC236}">
                  <a16:creationId xmlns:a16="http://schemas.microsoft.com/office/drawing/2014/main" id="{401F4EB3-7E82-D282-2397-74F2596E43DC}"/>
                </a:ext>
              </a:extLst>
            </p:cNvPr>
            <p:cNvGrpSpPr/>
            <p:nvPr/>
          </p:nvGrpSpPr>
          <p:grpSpPr>
            <a:xfrm>
              <a:off x="229042" y="235208"/>
              <a:ext cx="305330" cy="305330"/>
              <a:chOff x="0" y="0"/>
              <a:chExt cx="812800" cy="812800"/>
            </a:xfrm>
          </p:grpSpPr>
          <p:sp>
            <p:nvSpPr>
              <p:cNvPr id="35" name="Freeform 51">
                <a:extLst>
                  <a:ext uri="{FF2B5EF4-FFF2-40B4-BE49-F238E27FC236}">
                    <a16:creationId xmlns:a16="http://schemas.microsoft.com/office/drawing/2014/main" id="{AE19A60F-F7CF-668A-1892-66D6507AE0EB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36" name="TextBox 52">
                <a:extLst>
                  <a:ext uri="{FF2B5EF4-FFF2-40B4-BE49-F238E27FC236}">
                    <a16:creationId xmlns:a16="http://schemas.microsoft.com/office/drawing/2014/main" id="{2BDDECC9-17F8-15A3-17B8-DBB8AE5FD9A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sp>
          <p:nvSpPr>
            <p:cNvPr id="33" name="TextBox 53">
              <a:extLst>
                <a:ext uri="{FF2B5EF4-FFF2-40B4-BE49-F238E27FC236}">
                  <a16:creationId xmlns:a16="http://schemas.microsoft.com/office/drawing/2014/main" id="{2C2792B5-BDC3-A31B-DD00-EF83B137EF0E}"/>
                </a:ext>
              </a:extLst>
            </p:cNvPr>
            <p:cNvSpPr txBox="1"/>
            <p:nvPr/>
          </p:nvSpPr>
          <p:spPr>
            <a:xfrm>
              <a:off x="317082" y="245332"/>
              <a:ext cx="129252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 dirty="0">
                  <a:solidFill>
                    <a:srgbClr val="FDFEFD"/>
                  </a:solidFill>
                  <a:latin typeface="atlas light AAA Bold"/>
                </a:rPr>
                <a:t>G</a:t>
              </a:r>
            </a:p>
          </p:txBody>
        </p:sp>
        <p:sp>
          <p:nvSpPr>
            <p:cNvPr id="34" name="TextBox 54">
              <a:extLst>
                <a:ext uri="{FF2B5EF4-FFF2-40B4-BE49-F238E27FC236}">
                  <a16:creationId xmlns:a16="http://schemas.microsoft.com/office/drawing/2014/main" id="{1B6C4880-A844-E813-ABC4-C0DDD91DD990}"/>
                </a:ext>
              </a:extLst>
            </p:cNvPr>
            <p:cNvSpPr txBox="1"/>
            <p:nvPr/>
          </p:nvSpPr>
          <p:spPr>
            <a:xfrm>
              <a:off x="71644" y="734840"/>
              <a:ext cx="677446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>
                  <a:solidFill>
                    <a:srgbClr val="060605"/>
                  </a:solidFill>
                  <a:latin typeface="atlas light AAA Bold"/>
                </a:rPr>
                <a:t>Gotcha </a:t>
              </a:r>
            </a:p>
          </p:txBody>
        </p:sp>
      </p:grpSp>
      <p:graphicFrame>
        <p:nvGraphicFramePr>
          <p:cNvPr id="52" name="טבלה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527499"/>
              </p:ext>
            </p:extLst>
          </p:nvPr>
        </p:nvGraphicFramePr>
        <p:xfrm>
          <a:off x="274454" y="1610869"/>
          <a:ext cx="11618756" cy="255151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01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3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74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553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15.06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08.06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04.05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20.4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07.03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800" b="1" u="none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Configuration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Admin API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Sasha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Google maps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Team</a:t>
                      </a:r>
                      <a:r>
                        <a:rPr lang="en-US" sz="1400" baseline="0" dirty="0"/>
                        <a:t> (TBA)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Deployment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32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7684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2166" flipV="1">
            <a:off x="111707" y="934370"/>
            <a:ext cx="2160000" cy="0"/>
          </a:xfrm>
          <a:prstGeom prst="line">
            <a:avLst/>
          </a:prstGeom>
          <a:ln w="47625" cap="rnd">
            <a:solidFill>
              <a:srgbClr val="008037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2" name="TextBox 12"/>
          <p:cNvSpPr txBox="1"/>
          <p:nvPr/>
        </p:nvSpPr>
        <p:spPr>
          <a:xfrm>
            <a:off x="0" y="6723439"/>
            <a:ext cx="3756752" cy="14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9"/>
              </a:lnSpc>
            </a:pPr>
            <a:r>
              <a:rPr lang="en-US" sz="800" dirty="0">
                <a:solidFill>
                  <a:srgbClr val="000000"/>
                </a:solidFill>
                <a:latin typeface="Assistant Regular"/>
              </a:rPr>
              <a:t>Confidential and Proprietary. Copyright (c) by Gotcha. All Rights Reserved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847879" y="111659"/>
            <a:ext cx="3635467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12"/>
              </a:lnSpc>
            </a:pPr>
            <a:r>
              <a:rPr lang="en-US" sz="5662" dirty="0">
                <a:solidFill>
                  <a:srgbClr val="008037"/>
                </a:solidFill>
                <a:latin typeface="Norwester"/>
              </a:rPr>
              <a:t>Tests</a:t>
            </a:r>
          </a:p>
        </p:txBody>
      </p:sp>
      <p:grpSp>
        <p:nvGrpSpPr>
          <p:cNvPr id="27" name="Group 37">
            <a:extLst>
              <a:ext uri="{FF2B5EF4-FFF2-40B4-BE49-F238E27FC236}">
                <a16:creationId xmlns:a16="http://schemas.microsoft.com/office/drawing/2014/main" id="{3A1B1429-54EA-DE01-4A5C-E94E4F5C5B72}"/>
              </a:ext>
            </a:extLst>
          </p:cNvPr>
          <p:cNvGrpSpPr/>
          <p:nvPr/>
        </p:nvGrpSpPr>
        <p:grpSpPr>
          <a:xfrm>
            <a:off x="11810293" y="16672"/>
            <a:ext cx="381707" cy="495660"/>
            <a:chOff x="0" y="0"/>
            <a:chExt cx="763414" cy="991320"/>
          </a:xfrm>
        </p:grpSpPr>
        <p:grpSp>
          <p:nvGrpSpPr>
            <p:cNvPr id="28" name="Group 38">
              <a:extLst>
                <a:ext uri="{FF2B5EF4-FFF2-40B4-BE49-F238E27FC236}">
                  <a16:creationId xmlns:a16="http://schemas.microsoft.com/office/drawing/2014/main" id="{BC57A493-060F-544E-8BD0-E8584440AF6E}"/>
                </a:ext>
              </a:extLst>
            </p:cNvPr>
            <p:cNvGrpSpPr/>
            <p:nvPr/>
          </p:nvGrpSpPr>
          <p:grpSpPr>
            <a:xfrm>
              <a:off x="0" y="0"/>
              <a:ext cx="763414" cy="763414"/>
              <a:chOff x="0" y="0"/>
              <a:chExt cx="812800" cy="812800"/>
            </a:xfrm>
          </p:grpSpPr>
          <p:sp>
            <p:nvSpPr>
              <p:cNvPr id="43" name="Freeform 39">
                <a:extLst>
                  <a:ext uri="{FF2B5EF4-FFF2-40B4-BE49-F238E27FC236}">
                    <a16:creationId xmlns:a16="http://schemas.microsoft.com/office/drawing/2014/main" id="{D441E0B9-ECBB-0AD9-34C9-2789BBB1FC81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60605"/>
              </a:solidFill>
            </p:spPr>
          </p:sp>
          <p:sp>
            <p:nvSpPr>
              <p:cNvPr id="44" name="TextBox 40">
                <a:extLst>
                  <a:ext uri="{FF2B5EF4-FFF2-40B4-BE49-F238E27FC236}">
                    <a16:creationId xmlns:a16="http://schemas.microsoft.com/office/drawing/2014/main" id="{086322A3-E42B-AF7F-6B1A-4E3DBA7BDA90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29" name="Group 41">
              <a:extLst>
                <a:ext uri="{FF2B5EF4-FFF2-40B4-BE49-F238E27FC236}">
                  <a16:creationId xmlns:a16="http://schemas.microsoft.com/office/drawing/2014/main" id="{BDBE4C74-8E19-8B20-6D74-2AE3898BB4E5}"/>
                </a:ext>
              </a:extLst>
            </p:cNvPr>
            <p:cNvGrpSpPr/>
            <p:nvPr/>
          </p:nvGrpSpPr>
          <p:grpSpPr>
            <a:xfrm>
              <a:off x="97891" y="99946"/>
              <a:ext cx="567632" cy="567632"/>
              <a:chOff x="0" y="0"/>
              <a:chExt cx="812800" cy="812800"/>
            </a:xfrm>
          </p:grpSpPr>
          <p:sp>
            <p:nvSpPr>
              <p:cNvPr id="41" name="Freeform 42">
                <a:extLst>
                  <a:ext uri="{FF2B5EF4-FFF2-40B4-BE49-F238E27FC236}">
                    <a16:creationId xmlns:a16="http://schemas.microsoft.com/office/drawing/2014/main" id="{632889DE-6FDD-35E4-AD8C-D88A0F2A6E65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42" name="TextBox 43">
                <a:extLst>
                  <a:ext uri="{FF2B5EF4-FFF2-40B4-BE49-F238E27FC236}">
                    <a16:creationId xmlns:a16="http://schemas.microsoft.com/office/drawing/2014/main" id="{8D7DBB68-594B-F5D2-B7FA-0D3120DAB80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0" name="Group 44">
              <a:extLst>
                <a:ext uri="{FF2B5EF4-FFF2-40B4-BE49-F238E27FC236}">
                  <a16:creationId xmlns:a16="http://schemas.microsoft.com/office/drawing/2014/main" id="{9F8DD0D9-1518-0966-A925-A6AA7188C5BD}"/>
                </a:ext>
              </a:extLst>
            </p:cNvPr>
            <p:cNvGrpSpPr/>
            <p:nvPr/>
          </p:nvGrpSpPr>
          <p:grpSpPr>
            <a:xfrm>
              <a:off x="68644" y="32917"/>
              <a:ext cx="622016" cy="544264"/>
              <a:chOff x="0" y="0"/>
              <a:chExt cx="812800" cy="711200"/>
            </a:xfrm>
          </p:grpSpPr>
          <p:sp>
            <p:nvSpPr>
              <p:cNvPr id="39" name="Freeform 45">
                <a:extLst>
                  <a:ext uri="{FF2B5EF4-FFF2-40B4-BE49-F238E27FC236}">
                    <a16:creationId xmlns:a16="http://schemas.microsoft.com/office/drawing/2014/main" id="{EF9CC67E-2026-046F-2465-618DF1F705B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40" name="TextBox 46">
                <a:extLst>
                  <a:ext uri="{FF2B5EF4-FFF2-40B4-BE49-F238E27FC236}">
                    <a16:creationId xmlns:a16="http://schemas.microsoft.com/office/drawing/2014/main" id="{CC925E18-10C9-A5A8-A858-423648EDD81B}"/>
                  </a:ext>
                </a:extLst>
              </p:cNvPr>
              <p:cNvSpPr txBox="1"/>
              <p:nvPr/>
            </p:nvSpPr>
            <p:spPr>
              <a:xfrm>
                <a:off x="127000" y="320675"/>
                <a:ext cx="558800" cy="3397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1" name="Group 47">
              <a:extLst>
                <a:ext uri="{FF2B5EF4-FFF2-40B4-BE49-F238E27FC236}">
                  <a16:creationId xmlns:a16="http://schemas.microsoft.com/office/drawing/2014/main" id="{6745063D-6EA9-5A29-B4CF-AB1D4C6E356D}"/>
                </a:ext>
              </a:extLst>
            </p:cNvPr>
            <p:cNvGrpSpPr/>
            <p:nvPr/>
          </p:nvGrpSpPr>
          <p:grpSpPr>
            <a:xfrm>
              <a:off x="126952" y="133119"/>
              <a:ext cx="509509" cy="509509"/>
              <a:chOff x="0" y="0"/>
              <a:chExt cx="812800" cy="812800"/>
            </a:xfrm>
          </p:grpSpPr>
          <p:sp>
            <p:nvSpPr>
              <p:cNvPr id="37" name="Freeform 48">
                <a:extLst>
                  <a:ext uri="{FF2B5EF4-FFF2-40B4-BE49-F238E27FC236}">
                    <a16:creationId xmlns:a16="http://schemas.microsoft.com/office/drawing/2014/main" id="{71B77278-6E78-EA59-45AC-65F73A374224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38" name="TextBox 49">
                <a:extLst>
                  <a:ext uri="{FF2B5EF4-FFF2-40B4-BE49-F238E27FC236}">
                    <a16:creationId xmlns:a16="http://schemas.microsoft.com/office/drawing/2014/main" id="{29DF2333-9DB1-9180-4E42-D35FF732F474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2" name="Group 50">
              <a:extLst>
                <a:ext uri="{FF2B5EF4-FFF2-40B4-BE49-F238E27FC236}">
                  <a16:creationId xmlns:a16="http://schemas.microsoft.com/office/drawing/2014/main" id="{401F4EB3-7E82-D282-2397-74F2596E43DC}"/>
                </a:ext>
              </a:extLst>
            </p:cNvPr>
            <p:cNvGrpSpPr/>
            <p:nvPr/>
          </p:nvGrpSpPr>
          <p:grpSpPr>
            <a:xfrm>
              <a:off x="229042" y="235208"/>
              <a:ext cx="305330" cy="305330"/>
              <a:chOff x="0" y="0"/>
              <a:chExt cx="812800" cy="812800"/>
            </a:xfrm>
          </p:grpSpPr>
          <p:sp>
            <p:nvSpPr>
              <p:cNvPr id="35" name="Freeform 51">
                <a:extLst>
                  <a:ext uri="{FF2B5EF4-FFF2-40B4-BE49-F238E27FC236}">
                    <a16:creationId xmlns:a16="http://schemas.microsoft.com/office/drawing/2014/main" id="{AE19A60F-F7CF-668A-1892-66D6507AE0EB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36" name="TextBox 52">
                <a:extLst>
                  <a:ext uri="{FF2B5EF4-FFF2-40B4-BE49-F238E27FC236}">
                    <a16:creationId xmlns:a16="http://schemas.microsoft.com/office/drawing/2014/main" id="{2BDDECC9-17F8-15A3-17B8-DBB8AE5FD9A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sp>
          <p:nvSpPr>
            <p:cNvPr id="33" name="TextBox 53">
              <a:extLst>
                <a:ext uri="{FF2B5EF4-FFF2-40B4-BE49-F238E27FC236}">
                  <a16:creationId xmlns:a16="http://schemas.microsoft.com/office/drawing/2014/main" id="{2C2792B5-BDC3-A31B-DD00-EF83B137EF0E}"/>
                </a:ext>
              </a:extLst>
            </p:cNvPr>
            <p:cNvSpPr txBox="1"/>
            <p:nvPr/>
          </p:nvSpPr>
          <p:spPr>
            <a:xfrm>
              <a:off x="317082" y="245332"/>
              <a:ext cx="129252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 dirty="0">
                  <a:solidFill>
                    <a:srgbClr val="FDFEFD"/>
                  </a:solidFill>
                  <a:latin typeface="atlas light AAA Bold"/>
                </a:rPr>
                <a:t>G</a:t>
              </a:r>
            </a:p>
          </p:txBody>
        </p:sp>
        <p:sp>
          <p:nvSpPr>
            <p:cNvPr id="34" name="TextBox 54">
              <a:extLst>
                <a:ext uri="{FF2B5EF4-FFF2-40B4-BE49-F238E27FC236}">
                  <a16:creationId xmlns:a16="http://schemas.microsoft.com/office/drawing/2014/main" id="{1B6C4880-A844-E813-ABC4-C0DDD91DD990}"/>
                </a:ext>
              </a:extLst>
            </p:cNvPr>
            <p:cNvSpPr txBox="1"/>
            <p:nvPr/>
          </p:nvSpPr>
          <p:spPr>
            <a:xfrm>
              <a:off x="71644" y="734840"/>
              <a:ext cx="677446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>
                  <a:solidFill>
                    <a:srgbClr val="060605"/>
                  </a:solidFill>
                  <a:latin typeface="atlas light AAA Bold"/>
                </a:rPr>
                <a:t>Gotcha </a:t>
              </a:r>
            </a:p>
          </p:txBody>
        </p:sp>
      </p:grpSp>
      <p:graphicFrame>
        <p:nvGraphicFramePr>
          <p:cNvPr id="48" name="טבלה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816748"/>
              </p:ext>
            </p:extLst>
          </p:nvPr>
        </p:nvGraphicFramePr>
        <p:xfrm>
          <a:off x="350078" y="1713153"/>
          <a:ext cx="11618756" cy="22028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299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1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1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7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15.06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08.06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04.05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20.4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07.03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800" b="1" u="none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70%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Implement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Design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/>
                        <a:t>Unit</a:t>
                      </a:r>
                      <a:endParaRPr lang="he-IL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Implement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/>
                        <a:t>Design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Integration </a:t>
                      </a:r>
                      <a:endParaRPr lang="he-IL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Implement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/>
                        <a:t>Design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Stress </a:t>
                      </a:r>
                      <a:endParaRPr lang="he-IL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Implement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Implement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/>
                        <a:t>Design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GUI manual tests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70%</a:t>
                      </a: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Implement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Design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Design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Acceptance 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96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2166" flipV="1">
            <a:off x="111699" y="938156"/>
            <a:ext cx="2448000" cy="0"/>
          </a:xfrm>
          <a:prstGeom prst="line">
            <a:avLst/>
          </a:prstGeom>
          <a:ln w="47625" cap="rnd">
            <a:solidFill>
              <a:srgbClr val="008037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2" name="TextBox 12"/>
          <p:cNvSpPr txBox="1"/>
          <p:nvPr/>
        </p:nvSpPr>
        <p:spPr>
          <a:xfrm>
            <a:off x="0" y="6723439"/>
            <a:ext cx="3756752" cy="14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9"/>
              </a:lnSpc>
            </a:pPr>
            <a:r>
              <a:rPr lang="en-US" sz="800" dirty="0">
                <a:solidFill>
                  <a:srgbClr val="000000"/>
                </a:solidFill>
                <a:latin typeface="Assistant Regular"/>
              </a:rPr>
              <a:t>Confidential and Proprietary. Copyright (c) by Gotcha. All Rights Reserved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1591260" y="128269"/>
            <a:ext cx="5773562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12"/>
              </a:lnSpc>
            </a:pPr>
            <a:r>
              <a:rPr lang="en-US" sz="5662" dirty="0">
                <a:solidFill>
                  <a:srgbClr val="008037"/>
                </a:solidFill>
                <a:latin typeface="Norwester"/>
              </a:rPr>
              <a:t>Client</a:t>
            </a:r>
          </a:p>
        </p:txBody>
      </p:sp>
      <p:grpSp>
        <p:nvGrpSpPr>
          <p:cNvPr id="27" name="Group 37">
            <a:extLst>
              <a:ext uri="{FF2B5EF4-FFF2-40B4-BE49-F238E27FC236}">
                <a16:creationId xmlns:a16="http://schemas.microsoft.com/office/drawing/2014/main" id="{3A1B1429-54EA-DE01-4A5C-E94E4F5C5B72}"/>
              </a:ext>
            </a:extLst>
          </p:cNvPr>
          <p:cNvGrpSpPr/>
          <p:nvPr/>
        </p:nvGrpSpPr>
        <p:grpSpPr>
          <a:xfrm>
            <a:off x="11810293" y="16672"/>
            <a:ext cx="381707" cy="495660"/>
            <a:chOff x="0" y="0"/>
            <a:chExt cx="763414" cy="991320"/>
          </a:xfrm>
        </p:grpSpPr>
        <p:grpSp>
          <p:nvGrpSpPr>
            <p:cNvPr id="28" name="Group 38">
              <a:extLst>
                <a:ext uri="{FF2B5EF4-FFF2-40B4-BE49-F238E27FC236}">
                  <a16:creationId xmlns:a16="http://schemas.microsoft.com/office/drawing/2014/main" id="{BC57A493-060F-544E-8BD0-E8584440AF6E}"/>
                </a:ext>
              </a:extLst>
            </p:cNvPr>
            <p:cNvGrpSpPr/>
            <p:nvPr/>
          </p:nvGrpSpPr>
          <p:grpSpPr>
            <a:xfrm>
              <a:off x="0" y="0"/>
              <a:ext cx="763414" cy="763414"/>
              <a:chOff x="0" y="0"/>
              <a:chExt cx="812800" cy="812800"/>
            </a:xfrm>
          </p:grpSpPr>
          <p:sp>
            <p:nvSpPr>
              <p:cNvPr id="43" name="Freeform 39">
                <a:extLst>
                  <a:ext uri="{FF2B5EF4-FFF2-40B4-BE49-F238E27FC236}">
                    <a16:creationId xmlns:a16="http://schemas.microsoft.com/office/drawing/2014/main" id="{D441E0B9-ECBB-0AD9-34C9-2789BBB1FC81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60605"/>
              </a:solidFill>
            </p:spPr>
          </p:sp>
          <p:sp>
            <p:nvSpPr>
              <p:cNvPr id="44" name="TextBox 40">
                <a:extLst>
                  <a:ext uri="{FF2B5EF4-FFF2-40B4-BE49-F238E27FC236}">
                    <a16:creationId xmlns:a16="http://schemas.microsoft.com/office/drawing/2014/main" id="{086322A3-E42B-AF7F-6B1A-4E3DBA7BDA90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29" name="Group 41">
              <a:extLst>
                <a:ext uri="{FF2B5EF4-FFF2-40B4-BE49-F238E27FC236}">
                  <a16:creationId xmlns:a16="http://schemas.microsoft.com/office/drawing/2014/main" id="{BDBE4C74-8E19-8B20-6D74-2AE3898BB4E5}"/>
                </a:ext>
              </a:extLst>
            </p:cNvPr>
            <p:cNvGrpSpPr/>
            <p:nvPr/>
          </p:nvGrpSpPr>
          <p:grpSpPr>
            <a:xfrm>
              <a:off x="97891" y="99946"/>
              <a:ext cx="567632" cy="567632"/>
              <a:chOff x="0" y="0"/>
              <a:chExt cx="812800" cy="812800"/>
            </a:xfrm>
          </p:grpSpPr>
          <p:sp>
            <p:nvSpPr>
              <p:cNvPr id="41" name="Freeform 42">
                <a:extLst>
                  <a:ext uri="{FF2B5EF4-FFF2-40B4-BE49-F238E27FC236}">
                    <a16:creationId xmlns:a16="http://schemas.microsoft.com/office/drawing/2014/main" id="{632889DE-6FDD-35E4-AD8C-D88A0F2A6E65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42" name="TextBox 43">
                <a:extLst>
                  <a:ext uri="{FF2B5EF4-FFF2-40B4-BE49-F238E27FC236}">
                    <a16:creationId xmlns:a16="http://schemas.microsoft.com/office/drawing/2014/main" id="{8D7DBB68-594B-F5D2-B7FA-0D3120DAB80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0" name="Group 44">
              <a:extLst>
                <a:ext uri="{FF2B5EF4-FFF2-40B4-BE49-F238E27FC236}">
                  <a16:creationId xmlns:a16="http://schemas.microsoft.com/office/drawing/2014/main" id="{9F8DD0D9-1518-0966-A925-A6AA7188C5BD}"/>
                </a:ext>
              </a:extLst>
            </p:cNvPr>
            <p:cNvGrpSpPr/>
            <p:nvPr/>
          </p:nvGrpSpPr>
          <p:grpSpPr>
            <a:xfrm>
              <a:off x="68644" y="32917"/>
              <a:ext cx="622016" cy="544264"/>
              <a:chOff x="0" y="0"/>
              <a:chExt cx="812800" cy="711200"/>
            </a:xfrm>
          </p:grpSpPr>
          <p:sp>
            <p:nvSpPr>
              <p:cNvPr id="39" name="Freeform 45">
                <a:extLst>
                  <a:ext uri="{FF2B5EF4-FFF2-40B4-BE49-F238E27FC236}">
                    <a16:creationId xmlns:a16="http://schemas.microsoft.com/office/drawing/2014/main" id="{EF9CC67E-2026-046F-2465-618DF1F705B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40" name="TextBox 46">
                <a:extLst>
                  <a:ext uri="{FF2B5EF4-FFF2-40B4-BE49-F238E27FC236}">
                    <a16:creationId xmlns:a16="http://schemas.microsoft.com/office/drawing/2014/main" id="{CC925E18-10C9-A5A8-A858-423648EDD81B}"/>
                  </a:ext>
                </a:extLst>
              </p:cNvPr>
              <p:cNvSpPr txBox="1"/>
              <p:nvPr/>
            </p:nvSpPr>
            <p:spPr>
              <a:xfrm>
                <a:off x="127000" y="320675"/>
                <a:ext cx="558800" cy="3397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1" name="Group 47">
              <a:extLst>
                <a:ext uri="{FF2B5EF4-FFF2-40B4-BE49-F238E27FC236}">
                  <a16:creationId xmlns:a16="http://schemas.microsoft.com/office/drawing/2014/main" id="{6745063D-6EA9-5A29-B4CF-AB1D4C6E356D}"/>
                </a:ext>
              </a:extLst>
            </p:cNvPr>
            <p:cNvGrpSpPr/>
            <p:nvPr/>
          </p:nvGrpSpPr>
          <p:grpSpPr>
            <a:xfrm>
              <a:off x="126952" y="133119"/>
              <a:ext cx="509509" cy="509509"/>
              <a:chOff x="0" y="0"/>
              <a:chExt cx="812800" cy="812800"/>
            </a:xfrm>
          </p:grpSpPr>
          <p:sp>
            <p:nvSpPr>
              <p:cNvPr id="37" name="Freeform 48">
                <a:extLst>
                  <a:ext uri="{FF2B5EF4-FFF2-40B4-BE49-F238E27FC236}">
                    <a16:creationId xmlns:a16="http://schemas.microsoft.com/office/drawing/2014/main" id="{71B77278-6E78-EA59-45AC-65F73A374224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38" name="TextBox 49">
                <a:extLst>
                  <a:ext uri="{FF2B5EF4-FFF2-40B4-BE49-F238E27FC236}">
                    <a16:creationId xmlns:a16="http://schemas.microsoft.com/office/drawing/2014/main" id="{29DF2333-9DB1-9180-4E42-D35FF732F474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2" name="Group 50">
              <a:extLst>
                <a:ext uri="{FF2B5EF4-FFF2-40B4-BE49-F238E27FC236}">
                  <a16:creationId xmlns:a16="http://schemas.microsoft.com/office/drawing/2014/main" id="{401F4EB3-7E82-D282-2397-74F2596E43DC}"/>
                </a:ext>
              </a:extLst>
            </p:cNvPr>
            <p:cNvGrpSpPr/>
            <p:nvPr/>
          </p:nvGrpSpPr>
          <p:grpSpPr>
            <a:xfrm>
              <a:off x="229042" y="235208"/>
              <a:ext cx="305330" cy="305330"/>
              <a:chOff x="0" y="0"/>
              <a:chExt cx="812800" cy="812800"/>
            </a:xfrm>
          </p:grpSpPr>
          <p:sp>
            <p:nvSpPr>
              <p:cNvPr id="35" name="Freeform 51">
                <a:extLst>
                  <a:ext uri="{FF2B5EF4-FFF2-40B4-BE49-F238E27FC236}">
                    <a16:creationId xmlns:a16="http://schemas.microsoft.com/office/drawing/2014/main" id="{AE19A60F-F7CF-668A-1892-66D6507AE0EB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36" name="TextBox 52">
                <a:extLst>
                  <a:ext uri="{FF2B5EF4-FFF2-40B4-BE49-F238E27FC236}">
                    <a16:creationId xmlns:a16="http://schemas.microsoft.com/office/drawing/2014/main" id="{2BDDECC9-17F8-15A3-17B8-DBB8AE5FD9A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sp>
          <p:nvSpPr>
            <p:cNvPr id="33" name="TextBox 53">
              <a:extLst>
                <a:ext uri="{FF2B5EF4-FFF2-40B4-BE49-F238E27FC236}">
                  <a16:creationId xmlns:a16="http://schemas.microsoft.com/office/drawing/2014/main" id="{2C2792B5-BDC3-A31B-DD00-EF83B137EF0E}"/>
                </a:ext>
              </a:extLst>
            </p:cNvPr>
            <p:cNvSpPr txBox="1"/>
            <p:nvPr/>
          </p:nvSpPr>
          <p:spPr>
            <a:xfrm>
              <a:off x="317082" y="245332"/>
              <a:ext cx="129252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 dirty="0">
                  <a:solidFill>
                    <a:srgbClr val="FDFEFD"/>
                  </a:solidFill>
                  <a:latin typeface="atlas light AAA Bold"/>
                </a:rPr>
                <a:t>G</a:t>
              </a:r>
            </a:p>
          </p:txBody>
        </p:sp>
        <p:sp>
          <p:nvSpPr>
            <p:cNvPr id="34" name="TextBox 54">
              <a:extLst>
                <a:ext uri="{FF2B5EF4-FFF2-40B4-BE49-F238E27FC236}">
                  <a16:creationId xmlns:a16="http://schemas.microsoft.com/office/drawing/2014/main" id="{1B6C4880-A844-E813-ABC4-C0DDD91DD990}"/>
                </a:ext>
              </a:extLst>
            </p:cNvPr>
            <p:cNvSpPr txBox="1"/>
            <p:nvPr/>
          </p:nvSpPr>
          <p:spPr>
            <a:xfrm>
              <a:off x="71644" y="734840"/>
              <a:ext cx="677446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>
                  <a:solidFill>
                    <a:srgbClr val="060605"/>
                  </a:solidFill>
                  <a:latin typeface="atlas light AAA Bold"/>
                </a:rPr>
                <a:t>Gotcha </a:t>
              </a:r>
            </a:p>
          </p:txBody>
        </p:sp>
      </p:grpSp>
      <p:sp>
        <p:nvSpPr>
          <p:cNvPr id="45" name="מלבן מעוגל 44"/>
          <p:cNvSpPr/>
          <p:nvPr/>
        </p:nvSpPr>
        <p:spPr>
          <a:xfrm>
            <a:off x="5972752" y="1052486"/>
            <a:ext cx="1511805" cy="3536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Admin windows</a:t>
            </a:r>
            <a:endParaRPr lang="he-IL" sz="1400" dirty="0">
              <a:solidFill>
                <a:schemeClr val="accent2"/>
              </a:solidFill>
            </a:endParaRPr>
          </a:p>
        </p:txBody>
      </p:sp>
      <p:graphicFrame>
        <p:nvGraphicFramePr>
          <p:cNvPr id="46" name="טבלה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310909"/>
              </p:ext>
            </p:extLst>
          </p:nvPr>
        </p:nvGraphicFramePr>
        <p:xfrm>
          <a:off x="350078" y="1853070"/>
          <a:ext cx="11618756" cy="403487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01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3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74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553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15.06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08.06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04.05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20.4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07.03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800" b="1" u="none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Home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Users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Admins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Advertisements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Questions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Hazards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Amit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Rides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Amit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Statistics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Amit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settings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044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2166" flipV="1">
            <a:off x="111699" y="938156"/>
            <a:ext cx="2448000" cy="0"/>
          </a:xfrm>
          <a:prstGeom prst="line">
            <a:avLst/>
          </a:prstGeom>
          <a:ln w="47625" cap="rnd">
            <a:solidFill>
              <a:srgbClr val="008037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2" name="TextBox 12"/>
          <p:cNvSpPr txBox="1"/>
          <p:nvPr/>
        </p:nvSpPr>
        <p:spPr>
          <a:xfrm>
            <a:off x="0" y="6723439"/>
            <a:ext cx="3756752" cy="14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9"/>
              </a:lnSpc>
            </a:pPr>
            <a:r>
              <a:rPr lang="en-US" sz="800" dirty="0">
                <a:solidFill>
                  <a:srgbClr val="000000"/>
                </a:solidFill>
                <a:latin typeface="Assistant Regular"/>
              </a:rPr>
              <a:t>Confidential and Proprietary. Copyright (c) by Gotcha. All Rights Reserved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1591260" y="128269"/>
            <a:ext cx="5773562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12"/>
              </a:lnSpc>
            </a:pPr>
            <a:r>
              <a:rPr lang="en-US" sz="5662" dirty="0">
                <a:solidFill>
                  <a:srgbClr val="008037"/>
                </a:solidFill>
                <a:latin typeface="Norwester"/>
              </a:rPr>
              <a:t>Client</a:t>
            </a:r>
          </a:p>
        </p:txBody>
      </p:sp>
      <p:grpSp>
        <p:nvGrpSpPr>
          <p:cNvPr id="27" name="Group 37">
            <a:extLst>
              <a:ext uri="{FF2B5EF4-FFF2-40B4-BE49-F238E27FC236}">
                <a16:creationId xmlns:a16="http://schemas.microsoft.com/office/drawing/2014/main" id="{3A1B1429-54EA-DE01-4A5C-E94E4F5C5B72}"/>
              </a:ext>
            </a:extLst>
          </p:cNvPr>
          <p:cNvGrpSpPr/>
          <p:nvPr/>
        </p:nvGrpSpPr>
        <p:grpSpPr>
          <a:xfrm>
            <a:off x="11810293" y="16672"/>
            <a:ext cx="381707" cy="495660"/>
            <a:chOff x="0" y="0"/>
            <a:chExt cx="763414" cy="991320"/>
          </a:xfrm>
        </p:grpSpPr>
        <p:grpSp>
          <p:nvGrpSpPr>
            <p:cNvPr id="28" name="Group 38">
              <a:extLst>
                <a:ext uri="{FF2B5EF4-FFF2-40B4-BE49-F238E27FC236}">
                  <a16:creationId xmlns:a16="http://schemas.microsoft.com/office/drawing/2014/main" id="{BC57A493-060F-544E-8BD0-E8584440AF6E}"/>
                </a:ext>
              </a:extLst>
            </p:cNvPr>
            <p:cNvGrpSpPr/>
            <p:nvPr/>
          </p:nvGrpSpPr>
          <p:grpSpPr>
            <a:xfrm>
              <a:off x="0" y="0"/>
              <a:ext cx="763414" cy="763414"/>
              <a:chOff x="0" y="0"/>
              <a:chExt cx="812800" cy="812800"/>
            </a:xfrm>
          </p:grpSpPr>
          <p:sp>
            <p:nvSpPr>
              <p:cNvPr id="43" name="Freeform 39">
                <a:extLst>
                  <a:ext uri="{FF2B5EF4-FFF2-40B4-BE49-F238E27FC236}">
                    <a16:creationId xmlns:a16="http://schemas.microsoft.com/office/drawing/2014/main" id="{D441E0B9-ECBB-0AD9-34C9-2789BBB1FC81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60605"/>
              </a:solidFill>
            </p:spPr>
          </p:sp>
          <p:sp>
            <p:nvSpPr>
              <p:cNvPr id="44" name="TextBox 40">
                <a:extLst>
                  <a:ext uri="{FF2B5EF4-FFF2-40B4-BE49-F238E27FC236}">
                    <a16:creationId xmlns:a16="http://schemas.microsoft.com/office/drawing/2014/main" id="{086322A3-E42B-AF7F-6B1A-4E3DBA7BDA90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29" name="Group 41">
              <a:extLst>
                <a:ext uri="{FF2B5EF4-FFF2-40B4-BE49-F238E27FC236}">
                  <a16:creationId xmlns:a16="http://schemas.microsoft.com/office/drawing/2014/main" id="{BDBE4C74-8E19-8B20-6D74-2AE3898BB4E5}"/>
                </a:ext>
              </a:extLst>
            </p:cNvPr>
            <p:cNvGrpSpPr/>
            <p:nvPr/>
          </p:nvGrpSpPr>
          <p:grpSpPr>
            <a:xfrm>
              <a:off x="97891" y="99946"/>
              <a:ext cx="567632" cy="567632"/>
              <a:chOff x="0" y="0"/>
              <a:chExt cx="812800" cy="812800"/>
            </a:xfrm>
          </p:grpSpPr>
          <p:sp>
            <p:nvSpPr>
              <p:cNvPr id="41" name="Freeform 42">
                <a:extLst>
                  <a:ext uri="{FF2B5EF4-FFF2-40B4-BE49-F238E27FC236}">
                    <a16:creationId xmlns:a16="http://schemas.microsoft.com/office/drawing/2014/main" id="{632889DE-6FDD-35E4-AD8C-D88A0F2A6E65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42" name="TextBox 43">
                <a:extLst>
                  <a:ext uri="{FF2B5EF4-FFF2-40B4-BE49-F238E27FC236}">
                    <a16:creationId xmlns:a16="http://schemas.microsoft.com/office/drawing/2014/main" id="{8D7DBB68-594B-F5D2-B7FA-0D3120DAB80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0" name="Group 44">
              <a:extLst>
                <a:ext uri="{FF2B5EF4-FFF2-40B4-BE49-F238E27FC236}">
                  <a16:creationId xmlns:a16="http://schemas.microsoft.com/office/drawing/2014/main" id="{9F8DD0D9-1518-0966-A925-A6AA7188C5BD}"/>
                </a:ext>
              </a:extLst>
            </p:cNvPr>
            <p:cNvGrpSpPr/>
            <p:nvPr/>
          </p:nvGrpSpPr>
          <p:grpSpPr>
            <a:xfrm>
              <a:off x="68644" y="32917"/>
              <a:ext cx="622016" cy="544264"/>
              <a:chOff x="0" y="0"/>
              <a:chExt cx="812800" cy="711200"/>
            </a:xfrm>
          </p:grpSpPr>
          <p:sp>
            <p:nvSpPr>
              <p:cNvPr id="39" name="Freeform 45">
                <a:extLst>
                  <a:ext uri="{FF2B5EF4-FFF2-40B4-BE49-F238E27FC236}">
                    <a16:creationId xmlns:a16="http://schemas.microsoft.com/office/drawing/2014/main" id="{EF9CC67E-2026-046F-2465-618DF1F705B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40" name="TextBox 46">
                <a:extLst>
                  <a:ext uri="{FF2B5EF4-FFF2-40B4-BE49-F238E27FC236}">
                    <a16:creationId xmlns:a16="http://schemas.microsoft.com/office/drawing/2014/main" id="{CC925E18-10C9-A5A8-A858-423648EDD81B}"/>
                  </a:ext>
                </a:extLst>
              </p:cNvPr>
              <p:cNvSpPr txBox="1"/>
              <p:nvPr/>
            </p:nvSpPr>
            <p:spPr>
              <a:xfrm>
                <a:off x="127000" y="320675"/>
                <a:ext cx="558800" cy="3397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1" name="Group 47">
              <a:extLst>
                <a:ext uri="{FF2B5EF4-FFF2-40B4-BE49-F238E27FC236}">
                  <a16:creationId xmlns:a16="http://schemas.microsoft.com/office/drawing/2014/main" id="{6745063D-6EA9-5A29-B4CF-AB1D4C6E356D}"/>
                </a:ext>
              </a:extLst>
            </p:cNvPr>
            <p:cNvGrpSpPr/>
            <p:nvPr/>
          </p:nvGrpSpPr>
          <p:grpSpPr>
            <a:xfrm>
              <a:off x="126952" y="133119"/>
              <a:ext cx="509509" cy="509509"/>
              <a:chOff x="0" y="0"/>
              <a:chExt cx="812800" cy="812800"/>
            </a:xfrm>
          </p:grpSpPr>
          <p:sp>
            <p:nvSpPr>
              <p:cNvPr id="37" name="Freeform 48">
                <a:extLst>
                  <a:ext uri="{FF2B5EF4-FFF2-40B4-BE49-F238E27FC236}">
                    <a16:creationId xmlns:a16="http://schemas.microsoft.com/office/drawing/2014/main" id="{71B77278-6E78-EA59-45AC-65F73A374224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38" name="TextBox 49">
                <a:extLst>
                  <a:ext uri="{FF2B5EF4-FFF2-40B4-BE49-F238E27FC236}">
                    <a16:creationId xmlns:a16="http://schemas.microsoft.com/office/drawing/2014/main" id="{29DF2333-9DB1-9180-4E42-D35FF732F474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2" name="Group 50">
              <a:extLst>
                <a:ext uri="{FF2B5EF4-FFF2-40B4-BE49-F238E27FC236}">
                  <a16:creationId xmlns:a16="http://schemas.microsoft.com/office/drawing/2014/main" id="{401F4EB3-7E82-D282-2397-74F2596E43DC}"/>
                </a:ext>
              </a:extLst>
            </p:cNvPr>
            <p:cNvGrpSpPr/>
            <p:nvPr/>
          </p:nvGrpSpPr>
          <p:grpSpPr>
            <a:xfrm>
              <a:off x="229042" y="235208"/>
              <a:ext cx="305330" cy="305330"/>
              <a:chOff x="0" y="0"/>
              <a:chExt cx="812800" cy="812800"/>
            </a:xfrm>
          </p:grpSpPr>
          <p:sp>
            <p:nvSpPr>
              <p:cNvPr id="35" name="Freeform 51">
                <a:extLst>
                  <a:ext uri="{FF2B5EF4-FFF2-40B4-BE49-F238E27FC236}">
                    <a16:creationId xmlns:a16="http://schemas.microsoft.com/office/drawing/2014/main" id="{AE19A60F-F7CF-668A-1892-66D6507AE0EB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36" name="TextBox 52">
                <a:extLst>
                  <a:ext uri="{FF2B5EF4-FFF2-40B4-BE49-F238E27FC236}">
                    <a16:creationId xmlns:a16="http://schemas.microsoft.com/office/drawing/2014/main" id="{2BDDECC9-17F8-15A3-17B8-DBB8AE5FD9A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sp>
          <p:nvSpPr>
            <p:cNvPr id="33" name="TextBox 53">
              <a:extLst>
                <a:ext uri="{FF2B5EF4-FFF2-40B4-BE49-F238E27FC236}">
                  <a16:creationId xmlns:a16="http://schemas.microsoft.com/office/drawing/2014/main" id="{2C2792B5-BDC3-A31B-DD00-EF83B137EF0E}"/>
                </a:ext>
              </a:extLst>
            </p:cNvPr>
            <p:cNvSpPr txBox="1"/>
            <p:nvPr/>
          </p:nvSpPr>
          <p:spPr>
            <a:xfrm>
              <a:off x="317082" y="245332"/>
              <a:ext cx="129252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 dirty="0">
                  <a:solidFill>
                    <a:srgbClr val="FDFEFD"/>
                  </a:solidFill>
                  <a:latin typeface="atlas light AAA Bold"/>
                </a:rPr>
                <a:t>G</a:t>
              </a:r>
            </a:p>
          </p:txBody>
        </p:sp>
        <p:sp>
          <p:nvSpPr>
            <p:cNvPr id="34" name="TextBox 54">
              <a:extLst>
                <a:ext uri="{FF2B5EF4-FFF2-40B4-BE49-F238E27FC236}">
                  <a16:creationId xmlns:a16="http://schemas.microsoft.com/office/drawing/2014/main" id="{1B6C4880-A844-E813-ABC4-C0DDD91DD990}"/>
                </a:ext>
              </a:extLst>
            </p:cNvPr>
            <p:cNvSpPr txBox="1"/>
            <p:nvPr/>
          </p:nvSpPr>
          <p:spPr>
            <a:xfrm>
              <a:off x="71644" y="734840"/>
              <a:ext cx="677446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>
                  <a:solidFill>
                    <a:srgbClr val="060605"/>
                  </a:solidFill>
                  <a:latin typeface="atlas light AAA Bold"/>
                </a:rPr>
                <a:t>Gotcha </a:t>
              </a:r>
            </a:p>
          </p:txBody>
        </p:sp>
      </p:grpSp>
      <p:sp>
        <p:nvSpPr>
          <p:cNvPr id="45" name="מלבן מעוגל 44"/>
          <p:cNvSpPr/>
          <p:nvPr/>
        </p:nvSpPr>
        <p:spPr>
          <a:xfrm>
            <a:off x="5972752" y="1052486"/>
            <a:ext cx="1511805" cy="3536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Rider windows</a:t>
            </a:r>
            <a:endParaRPr lang="he-IL" sz="1400" dirty="0">
              <a:solidFill>
                <a:schemeClr val="accent2"/>
              </a:solidFill>
            </a:endParaRPr>
          </a:p>
        </p:txBody>
      </p:sp>
      <p:graphicFrame>
        <p:nvGraphicFramePr>
          <p:cNvPr id="46" name="טבלה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557070"/>
              </p:ext>
            </p:extLst>
          </p:nvPr>
        </p:nvGraphicFramePr>
        <p:xfrm>
          <a:off x="350078" y="1628662"/>
          <a:ext cx="11618756" cy="512520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01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3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74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553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15.06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08.06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04.05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20.4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07.03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800" b="1" u="none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 Password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6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Reset Password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14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Tom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Profile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Tom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4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Rides 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Tom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Ride Information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39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Tom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Announcements 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Tom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Messages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Tom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Route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5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Tom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Ride Map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Tom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Active Ride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Home Window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33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7684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2166" flipV="1">
            <a:off x="111707" y="938210"/>
            <a:ext cx="4320000" cy="0"/>
          </a:xfrm>
          <a:prstGeom prst="line">
            <a:avLst/>
          </a:prstGeom>
          <a:ln w="47625" cap="rnd">
            <a:solidFill>
              <a:srgbClr val="008037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2" name="TextBox 12"/>
          <p:cNvSpPr txBox="1"/>
          <p:nvPr/>
        </p:nvSpPr>
        <p:spPr>
          <a:xfrm>
            <a:off x="0" y="6723439"/>
            <a:ext cx="3756752" cy="14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9"/>
              </a:lnSpc>
            </a:pPr>
            <a:r>
              <a:rPr lang="en-US" sz="800" dirty="0">
                <a:solidFill>
                  <a:srgbClr val="000000"/>
                </a:solidFill>
                <a:latin typeface="Assistant Regular"/>
              </a:rPr>
              <a:t>Confidential and Proprietary. Copyright (c) by Gotcha. All Rights Reserved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847879" y="111659"/>
            <a:ext cx="5773562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12"/>
              </a:lnSpc>
            </a:pPr>
            <a:r>
              <a:rPr lang="en-US" sz="5662" dirty="0">
                <a:solidFill>
                  <a:srgbClr val="008037"/>
                </a:solidFill>
                <a:latin typeface="Norwester"/>
              </a:rPr>
              <a:t>Documents</a:t>
            </a:r>
          </a:p>
        </p:txBody>
      </p:sp>
      <p:grpSp>
        <p:nvGrpSpPr>
          <p:cNvPr id="27" name="Group 37">
            <a:extLst>
              <a:ext uri="{FF2B5EF4-FFF2-40B4-BE49-F238E27FC236}">
                <a16:creationId xmlns:a16="http://schemas.microsoft.com/office/drawing/2014/main" id="{3A1B1429-54EA-DE01-4A5C-E94E4F5C5B72}"/>
              </a:ext>
            </a:extLst>
          </p:cNvPr>
          <p:cNvGrpSpPr/>
          <p:nvPr/>
        </p:nvGrpSpPr>
        <p:grpSpPr>
          <a:xfrm>
            <a:off x="11810293" y="16672"/>
            <a:ext cx="381707" cy="495660"/>
            <a:chOff x="0" y="0"/>
            <a:chExt cx="763414" cy="991320"/>
          </a:xfrm>
        </p:grpSpPr>
        <p:grpSp>
          <p:nvGrpSpPr>
            <p:cNvPr id="28" name="Group 38">
              <a:extLst>
                <a:ext uri="{FF2B5EF4-FFF2-40B4-BE49-F238E27FC236}">
                  <a16:creationId xmlns:a16="http://schemas.microsoft.com/office/drawing/2014/main" id="{BC57A493-060F-544E-8BD0-E8584440AF6E}"/>
                </a:ext>
              </a:extLst>
            </p:cNvPr>
            <p:cNvGrpSpPr/>
            <p:nvPr/>
          </p:nvGrpSpPr>
          <p:grpSpPr>
            <a:xfrm>
              <a:off x="0" y="0"/>
              <a:ext cx="763414" cy="763414"/>
              <a:chOff x="0" y="0"/>
              <a:chExt cx="812800" cy="812800"/>
            </a:xfrm>
          </p:grpSpPr>
          <p:sp>
            <p:nvSpPr>
              <p:cNvPr id="43" name="Freeform 39">
                <a:extLst>
                  <a:ext uri="{FF2B5EF4-FFF2-40B4-BE49-F238E27FC236}">
                    <a16:creationId xmlns:a16="http://schemas.microsoft.com/office/drawing/2014/main" id="{D441E0B9-ECBB-0AD9-34C9-2789BBB1FC81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60605"/>
              </a:solidFill>
            </p:spPr>
          </p:sp>
          <p:sp>
            <p:nvSpPr>
              <p:cNvPr id="44" name="TextBox 40">
                <a:extLst>
                  <a:ext uri="{FF2B5EF4-FFF2-40B4-BE49-F238E27FC236}">
                    <a16:creationId xmlns:a16="http://schemas.microsoft.com/office/drawing/2014/main" id="{086322A3-E42B-AF7F-6B1A-4E3DBA7BDA90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29" name="Group 41">
              <a:extLst>
                <a:ext uri="{FF2B5EF4-FFF2-40B4-BE49-F238E27FC236}">
                  <a16:creationId xmlns:a16="http://schemas.microsoft.com/office/drawing/2014/main" id="{BDBE4C74-8E19-8B20-6D74-2AE3898BB4E5}"/>
                </a:ext>
              </a:extLst>
            </p:cNvPr>
            <p:cNvGrpSpPr/>
            <p:nvPr/>
          </p:nvGrpSpPr>
          <p:grpSpPr>
            <a:xfrm>
              <a:off x="97891" y="99946"/>
              <a:ext cx="567632" cy="567632"/>
              <a:chOff x="0" y="0"/>
              <a:chExt cx="812800" cy="812800"/>
            </a:xfrm>
          </p:grpSpPr>
          <p:sp>
            <p:nvSpPr>
              <p:cNvPr id="41" name="Freeform 42">
                <a:extLst>
                  <a:ext uri="{FF2B5EF4-FFF2-40B4-BE49-F238E27FC236}">
                    <a16:creationId xmlns:a16="http://schemas.microsoft.com/office/drawing/2014/main" id="{632889DE-6FDD-35E4-AD8C-D88A0F2A6E65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42" name="TextBox 43">
                <a:extLst>
                  <a:ext uri="{FF2B5EF4-FFF2-40B4-BE49-F238E27FC236}">
                    <a16:creationId xmlns:a16="http://schemas.microsoft.com/office/drawing/2014/main" id="{8D7DBB68-594B-F5D2-B7FA-0D3120DAB80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0" name="Group 44">
              <a:extLst>
                <a:ext uri="{FF2B5EF4-FFF2-40B4-BE49-F238E27FC236}">
                  <a16:creationId xmlns:a16="http://schemas.microsoft.com/office/drawing/2014/main" id="{9F8DD0D9-1518-0966-A925-A6AA7188C5BD}"/>
                </a:ext>
              </a:extLst>
            </p:cNvPr>
            <p:cNvGrpSpPr/>
            <p:nvPr/>
          </p:nvGrpSpPr>
          <p:grpSpPr>
            <a:xfrm>
              <a:off x="68644" y="32917"/>
              <a:ext cx="622016" cy="544264"/>
              <a:chOff x="0" y="0"/>
              <a:chExt cx="812800" cy="711200"/>
            </a:xfrm>
          </p:grpSpPr>
          <p:sp>
            <p:nvSpPr>
              <p:cNvPr id="39" name="Freeform 45">
                <a:extLst>
                  <a:ext uri="{FF2B5EF4-FFF2-40B4-BE49-F238E27FC236}">
                    <a16:creationId xmlns:a16="http://schemas.microsoft.com/office/drawing/2014/main" id="{EF9CC67E-2026-046F-2465-618DF1F705B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40" name="TextBox 46">
                <a:extLst>
                  <a:ext uri="{FF2B5EF4-FFF2-40B4-BE49-F238E27FC236}">
                    <a16:creationId xmlns:a16="http://schemas.microsoft.com/office/drawing/2014/main" id="{CC925E18-10C9-A5A8-A858-423648EDD81B}"/>
                  </a:ext>
                </a:extLst>
              </p:cNvPr>
              <p:cNvSpPr txBox="1"/>
              <p:nvPr/>
            </p:nvSpPr>
            <p:spPr>
              <a:xfrm>
                <a:off x="127000" y="320675"/>
                <a:ext cx="558800" cy="3397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1" name="Group 47">
              <a:extLst>
                <a:ext uri="{FF2B5EF4-FFF2-40B4-BE49-F238E27FC236}">
                  <a16:creationId xmlns:a16="http://schemas.microsoft.com/office/drawing/2014/main" id="{6745063D-6EA9-5A29-B4CF-AB1D4C6E356D}"/>
                </a:ext>
              </a:extLst>
            </p:cNvPr>
            <p:cNvGrpSpPr/>
            <p:nvPr/>
          </p:nvGrpSpPr>
          <p:grpSpPr>
            <a:xfrm>
              <a:off x="126952" y="133119"/>
              <a:ext cx="509509" cy="509509"/>
              <a:chOff x="0" y="0"/>
              <a:chExt cx="812800" cy="812800"/>
            </a:xfrm>
          </p:grpSpPr>
          <p:sp>
            <p:nvSpPr>
              <p:cNvPr id="37" name="Freeform 48">
                <a:extLst>
                  <a:ext uri="{FF2B5EF4-FFF2-40B4-BE49-F238E27FC236}">
                    <a16:creationId xmlns:a16="http://schemas.microsoft.com/office/drawing/2014/main" id="{71B77278-6E78-EA59-45AC-65F73A374224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38" name="TextBox 49">
                <a:extLst>
                  <a:ext uri="{FF2B5EF4-FFF2-40B4-BE49-F238E27FC236}">
                    <a16:creationId xmlns:a16="http://schemas.microsoft.com/office/drawing/2014/main" id="{29DF2333-9DB1-9180-4E42-D35FF732F474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2" name="Group 50">
              <a:extLst>
                <a:ext uri="{FF2B5EF4-FFF2-40B4-BE49-F238E27FC236}">
                  <a16:creationId xmlns:a16="http://schemas.microsoft.com/office/drawing/2014/main" id="{401F4EB3-7E82-D282-2397-74F2596E43DC}"/>
                </a:ext>
              </a:extLst>
            </p:cNvPr>
            <p:cNvGrpSpPr/>
            <p:nvPr/>
          </p:nvGrpSpPr>
          <p:grpSpPr>
            <a:xfrm>
              <a:off x="229042" y="235208"/>
              <a:ext cx="305330" cy="305330"/>
              <a:chOff x="0" y="0"/>
              <a:chExt cx="812800" cy="812800"/>
            </a:xfrm>
          </p:grpSpPr>
          <p:sp>
            <p:nvSpPr>
              <p:cNvPr id="35" name="Freeform 51">
                <a:extLst>
                  <a:ext uri="{FF2B5EF4-FFF2-40B4-BE49-F238E27FC236}">
                    <a16:creationId xmlns:a16="http://schemas.microsoft.com/office/drawing/2014/main" id="{AE19A60F-F7CF-668A-1892-66D6507AE0EB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36" name="TextBox 52">
                <a:extLst>
                  <a:ext uri="{FF2B5EF4-FFF2-40B4-BE49-F238E27FC236}">
                    <a16:creationId xmlns:a16="http://schemas.microsoft.com/office/drawing/2014/main" id="{2BDDECC9-17F8-15A3-17B8-DBB8AE5FD9A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sp>
          <p:nvSpPr>
            <p:cNvPr id="33" name="TextBox 53">
              <a:extLst>
                <a:ext uri="{FF2B5EF4-FFF2-40B4-BE49-F238E27FC236}">
                  <a16:creationId xmlns:a16="http://schemas.microsoft.com/office/drawing/2014/main" id="{2C2792B5-BDC3-A31B-DD00-EF83B137EF0E}"/>
                </a:ext>
              </a:extLst>
            </p:cNvPr>
            <p:cNvSpPr txBox="1"/>
            <p:nvPr/>
          </p:nvSpPr>
          <p:spPr>
            <a:xfrm>
              <a:off x="317082" y="245332"/>
              <a:ext cx="129252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 dirty="0">
                  <a:solidFill>
                    <a:srgbClr val="FDFEFD"/>
                  </a:solidFill>
                  <a:latin typeface="atlas light AAA Bold"/>
                </a:rPr>
                <a:t>G</a:t>
              </a:r>
            </a:p>
          </p:txBody>
        </p:sp>
        <p:sp>
          <p:nvSpPr>
            <p:cNvPr id="34" name="TextBox 54">
              <a:extLst>
                <a:ext uri="{FF2B5EF4-FFF2-40B4-BE49-F238E27FC236}">
                  <a16:creationId xmlns:a16="http://schemas.microsoft.com/office/drawing/2014/main" id="{1B6C4880-A844-E813-ABC4-C0DDD91DD990}"/>
                </a:ext>
              </a:extLst>
            </p:cNvPr>
            <p:cNvSpPr txBox="1"/>
            <p:nvPr/>
          </p:nvSpPr>
          <p:spPr>
            <a:xfrm>
              <a:off x="71644" y="734840"/>
              <a:ext cx="677446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>
                  <a:solidFill>
                    <a:srgbClr val="060605"/>
                  </a:solidFill>
                  <a:latin typeface="atlas light AAA Bold"/>
                </a:rPr>
                <a:t>Gotcha </a:t>
              </a:r>
            </a:p>
          </p:txBody>
        </p:sp>
      </p:grpSp>
      <p:graphicFrame>
        <p:nvGraphicFramePr>
          <p:cNvPr id="48" name="טבלה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133963"/>
              </p:ext>
            </p:extLst>
          </p:nvPr>
        </p:nvGraphicFramePr>
        <p:xfrm>
          <a:off x="255581" y="1670475"/>
          <a:ext cx="11618756" cy="403487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01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3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74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553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15.06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08.06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04.05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20.4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07.03</a:t>
                      </a:r>
                      <a:endParaRPr lang="he-IL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800" b="1" u="none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Sasha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/>
                        <a:t>Tests plan</a:t>
                      </a:r>
                      <a:endParaRPr lang="he-IL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V3 - Amit</a:t>
                      </a: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V3 Draft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V2 - Amit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V2 Draft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ARD</a:t>
                      </a:r>
                      <a:endParaRPr lang="he-IL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V3 - Tom</a:t>
                      </a: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V3 Draft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V2 - Tom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V2 Draft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he-IL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V3 – Amit</a:t>
                      </a: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V3 Draft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V2 - Amit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V2 Draft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/>
                        <a:t>Demo</a:t>
                      </a:r>
                      <a:endParaRPr lang="he-IL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Sasha</a:t>
                      </a: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Draft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 Guideline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Amit</a:t>
                      </a: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Draft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Admin Guideline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Tom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Draft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Tests report (EXCEL)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Presentation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/>
                        <a:t>Done</a:t>
                      </a:r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Video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TBA</a:t>
                      </a: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Draft</a:t>
                      </a:r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Website (Q &amp; A)</a:t>
                      </a:r>
                      <a:endParaRPr lang="he-I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188324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4497</TotalTime>
  <Words>510</Words>
  <Application>Microsoft Office PowerPoint</Application>
  <PresentationFormat>Widescreen</PresentationFormat>
  <Paragraphs>252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Assistant Regular</vt:lpstr>
      <vt:lpstr>atlas light AAA Bold</vt:lpstr>
      <vt:lpstr>Calibri</vt:lpstr>
      <vt:lpstr>Norwester</vt:lpstr>
      <vt:lpstr>Trebuchet MS</vt:lpstr>
      <vt:lpstr>Wingdings 3</vt:lpstr>
      <vt:lpstr>פיאה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עופרה לוי</dc:creator>
  <cp:lastModifiedBy>Amit Moskovitz</cp:lastModifiedBy>
  <cp:revision>84</cp:revision>
  <dcterms:created xsi:type="dcterms:W3CDTF">2023-01-07T14:31:30Z</dcterms:created>
  <dcterms:modified xsi:type="dcterms:W3CDTF">2023-04-10T11:55:44Z</dcterms:modified>
</cp:coreProperties>
</file>